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7" r:id="rId1"/>
    <p:sldMasterId id="2147483695" r:id="rId2"/>
  </p:sldMasterIdLst>
  <p:notesMasterIdLst>
    <p:notesMasterId r:id="rId5"/>
  </p:notesMasterIdLst>
  <p:handoutMasterIdLst>
    <p:handoutMasterId r:id="rId6"/>
  </p:handoutMasterIdLst>
  <p:sldIdLst>
    <p:sldId id="624" r:id="rId3"/>
    <p:sldId id="625" r:id="rId4"/>
  </p:sldIdLst>
  <p:sldSz cx="9144000" cy="5143500" type="screen16x9"/>
  <p:notesSz cx="6797675" cy="9926638"/>
  <p:defaultTextStyle>
    <a:defPPr>
      <a:defRPr lang="en-US"/>
    </a:defPPr>
    <a:lvl1pPr algn="l" rtl="0" fontAlgn="base">
      <a:spcBef>
        <a:spcPct val="20000"/>
      </a:spcBef>
      <a:spcAft>
        <a:spcPct val="0"/>
      </a:spcAft>
      <a:buChar char="•"/>
      <a:defRPr sz="1650" kern="1200">
        <a:solidFill>
          <a:srgbClr val="666633"/>
        </a:solidFill>
        <a:latin typeface="Arial" charset="0"/>
        <a:ea typeface="+mn-ea"/>
        <a:cs typeface="+mn-cs"/>
      </a:defRPr>
    </a:lvl1pPr>
    <a:lvl2pPr marL="342900" algn="l" rtl="0" fontAlgn="base">
      <a:spcBef>
        <a:spcPct val="20000"/>
      </a:spcBef>
      <a:spcAft>
        <a:spcPct val="0"/>
      </a:spcAft>
      <a:buChar char="•"/>
      <a:defRPr sz="1650" kern="1200">
        <a:solidFill>
          <a:srgbClr val="666633"/>
        </a:solidFill>
        <a:latin typeface="Arial" charset="0"/>
        <a:ea typeface="+mn-ea"/>
        <a:cs typeface="+mn-cs"/>
      </a:defRPr>
    </a:lvl2pPr>
    <a:lvl3pPr marL="685800" algn="l" rtl="0" fontAlgn="base">
      <a:spcBef>
        <a:spcPct val="20000"/>
      </a:spcBef>
      <a:spcAft>
        <a:spcPct val="0"/>
      </a:spcAft>
      <a:buChar char="•"/>
      <a:defRPr sz="1650" kern="1200">
        <a:solidFill>
          <a:srgbClr val="666633"/>
        </a:solidFill>
        <a:latin typeface="Arial" charset="0"/>
        <a:ea typeface="+mn-ea"/>
        <a:cs typeface="+mn-cs"/>
      </a:defRPr>
    </a:lvl3pPr>
    <a:lvl4pPr marL="1028700" algn="l" rtl="0" fontAlgn="base">
      <a:spcBef>
        <a:spcPct val="20000"/>
      </a:spcBef>
      <a:spcAft>
        <a:spcPct val="0"/>
      </a:spcAft>
      <a:buChar char="•"/>
      <a:defRPr sz="1650" kern="1200">
        <a:solidFill>
          <a:srgbClr val="666633"/>
        </a:solidFill>
        <a:latin typeface="Arial" charset="0"/>
        <a:ea typeface="+mn-ea"/>
        <a:cs typeface="+mn-cs"/>
      </a:defRPr>
    </a:lvl4pPr>
    <a:lvl5pPr marL="1371600" algn="l" rtl="0" fontAlgn="base">
      <a:spcBef>
        <a:spcPct val="20000"/>
      </a:spcBef>
      <a:spcAft>
        <a:spcPct val="0"/>
      </a:spcAft>
      <a:buChar char="•"/>
      <a:defRPr sz="1650" kern="1200">
        <a:solidFill>
          <a:srgbClr val="666633"/>
        </a:solidFill>
        <a:latin typeface="Arial" charset="0"/>
        <a:ea typeface="+mn-ea"/>
        <a:cs typeface="+mn-cs"/>
      </a:defRPr>
    </a:lvl5pPr>
    <a:lvl6pPr marL="1714500" algn="l" defTabSz="685800" rtl="0" eaLnBrk="1" latinLnBrk="0" hangingPunct="1">
      <a:defRPr sz="1650" kern="1200">
        <a:solidFill>
          <a:srgbClr val="666633"/>
        </a:solidFill>
        <a:latin typeface="Arial" charset="0"/>
        <a:ea typeface="+mn-ea"/>
        <a:cs typeface="+mn-cs"/>
      </a:defRPr>
    </a:lvl6pPr>
    <a:lvl7pPr marL="2057400" algn="l" defTabSz="685800" rtl="0" eaLnBrk="1" latinLnBrk="0" hangingPunct="1">
      <a:defRPr sz="1650" kern="1200">
        <a:solidFill>
          <a:srgbClr val="666633"/>
        </a:solidFill>
        <a:latin typeface="Arial" charset="0"/>
        <a:ea typeface="+mn-ea"/>
        <a:cs typeface="+mn-cs"/>
      </a:defRPr>
    </a:lvl7pPr>
    <a:lvl8pPr marL="2400300" algn="l" defTabSz="685800" rtl="0" eaLnBrk="1" latinLnBrk="0" hangingPunct="1">
      <a:defRPr sz="1650" kern="1200">
        <a:solidFill>
          <a:srgbClr val="666633"/>
        </a:solidFill>
        <a:latin typeface="Arial" charset="0"/>
        <a:ea typeface="+mn-ea"/>
        <a:cs typeface="+mn-cs"/>
      </a:defRPr>
    </a:lvl8pPr>
    <a:lvl9pPr marL="2743200" algn="l" defTabSz="685800" rtl="0" eaLnBrk="1" latinLnBrk="0" hangingPunct="1">
      <a:defRPr sz="1650" kern="1200">
        <a:solidFill>
          <a:srgbClr val="666633"/>
        </a:solidFill>
        <a:latin typeface="Arial" charset="0"/>
        <a:ea typeface="+mn-ea"/>
        <a:cs typeface="+mn-cs"/>
      </a:defRPr>
    </a:lvl9pPr>
  </p:defaultTextStyle>
  <p:extLst>
    <p:ext uri="{EFAFB233-063F-42B5-8137-9DF3F51BA10A}">
      <p15:sldGuideLst xmlns:p15="http://schemas.microsoft.com/office/powerpoint/2012/main">
        <p15:guide id="1" orient="horz" pos="1620" userDrawn="1">
          <p15:clr>
            <a:srgbClr val="A4A3A4"/>
          </p15:clr>
        </p15:guide>
        <p15:guide id="2" pos="2880" userDrawn="1">
          <p15:clr>
            <a:srgbClr val="A4A3A4"/>
          </p15:clr>
        </p15:guide>
      </p15:sldGuideLst>
    </p:ext>
    <p:ext uri="{2D200454-40CA-4A62-9FC3-DE9A4176ACB9}">
      <p15:notesGuideLst xmlns:p15="http://schemas.microsoft.com/office/powerpoint/2012/main">
        <p15:guide id="1" orient="horz" pos="3127" userDrawn="1">
          <p15:clr>
            <a:srgbClr val="A4A3A4"/>
          </p15:clr>
        </p15:guide>
        <p15:guide id="2" pos="2141"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8AC40"/>
    <a:srgbClr val="FFC000"/>
    <a:srgbClr val="BFBFBF"/>
    <a:srgbClr val="7F7F7F"/>
    <a:srgbClr val="FFFFFF"/>
    <a:srgbClr val="1F4A5F"/>
    <a:srgbClr val="759AA5"/>
    <a:srgbClr val="ACCAC2"/>
    <a:srgbClr val="A4B6C4"/>
    <a:srgbClr val="1D364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llemlayout 2 - Markerin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531" autoAdjust="0"/>
    <p:restoredTop sz="96357" autoAdjust="0"/>
  </p:normalViewPr>
  <p:slideViewPr>
    <p:cSldViewPr>
      <p:cViewPr varScale="1">
        <p:scale>
          <a:sx n="143" d="100"/>
          <a:sy n="143" d="100"/>
        </p:scale>
        <p:origin x="612" y="96"/>
      </p:cViewPr>
      <p:guideLst>
        <p:guide orient="horz" pos="162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200" d="100"/>
        <a:sy n="200" d="100"/>
      </p:scale>
      <p:origin x="0" y="44496"/>
    </p:cViewPr>
  </p:sorterViewPr>
  <p:notesViewPr>
    <p:cSldViewPr>
      <p:cViewPr varScale="1">
        <p:scale>
          <a:sx n="57" d="100"/>
          <a:sy n="57" d="100"/>
        </p:scale>
        <p:origin x="-3162" y="-84"/>
      </p:cViewPr>
      <p:guideLst>
        <p:guide orient="horz" pos="3127"/>
        <p:guide pos="214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2945659" cy="496332"/>
          </a:xfrm>
          <a:prstGeom prst="rect">
            <a:avLst/>
          </a:prstGeom>
        </p:spPr>
        <p:txBody>
          <a:bodyPr vert="horz" lIns="91367" tIns="45683" rIns="91367" bIns="45683" rtlCol="0"/>
          <a:lstStyle>
            <a:lvl1pPr algn="l">
              <a:defRPr sz="1200"/>
            </a:lvl1pPr>
          </a:lstStyle>
          <a:p>
            <a:endParaRPr lang="da-DK"/>
          </a:p>
        </p:txBody>
      </p:sp>
      <p:sp>
        <p:nvSpPr>
          <p:cNvPr id="3" name="Date Placeholder 2"/>
          <p:cNvSpPr>
            <a:spLocks noGrp="1"/>
          </p:cNvSpPr>
          <p:nvPr>
            <p:ph type="dt" sz="quarter" idx="1"/>
          </p:nvPr>
        </p:nvSpPr>
        <p:spPr>
          <a:xfrm>
            <a:off x="3850444" y="1"/>
            <a:ext cx="2945659" cy="496332"/>
          </a:xfrm>
          <a:prstGeom prst="rect">
            <a:avLst/>
          </a:prstGeom>
        </p:spPr>
        <p:txBody>
          <a:bodyPr vert="horz" lIns="91367" tIns="45683" rIns="91367" bIns="45683" rtlCol="0"/>
          <a:lstStyle>
            <a:lvl1pPr algn="r">
              <a:defRPr sz="1200"/>
            </a:lvl1pPr>
          </a:lstStyle>
          <a:p>
            <a:fld id="{00DD903C-A20F-4557-90F3-3B928B27006B}" type="datetimeFigureOut">
              <a:rPr lang="da-DK" smtClean="0"/>
              <a:pPr/>
              <a:t>14-12-2022</a:t>
            </a:fld>
            <a:endParaRPr lang="da-DK"/>
          </a:p>
        </p:txBody>
      </p:sp>
      <p:sp>
        <p:nvSpPr>
          <p:cNvPr id="4" name="Footer Placeholder 3"/>
          <p:cNvSpPr>
            <a:spLocks noGrp="1"/>
          </p:cNvSpPr>
          <p:nvPr>
            <p:ph type="ftr" sz="quarter" idx="2"/>
          </p:nvPr>
        </p:nvSpPr>
        <p:spPr>
          <a:xfrm>
            <a:off x="1" y="9428584"/>
            <a:ext cx="2945659" cy="496332"/>
          </a:xfrm>
          <a:prstGeom prst="rect">
            <a:avLst/>
          </a:prstGeom>
        </p:spPr>
        <p:txBody>
          <a:bodyPr vert="horz" lIns="91367" tIns="45683" rIns="91367" bIns="45683" rtlCol="0" anchor="b"/>
          <a:lstStyle>
            <a:lvl1pPr algn="l">
              <a:defRPr sz="1200"/>
            </a:lvl1pPr>
          </a:lstStyle>
          <a:p>
            <a:endParaRPr lang="da-DK"/>
          </a:p>
        </p:txBody>
      </p:sp>
      <p:sp>
        <p:nvSpPr>
          <p:cNvPr id="5" name="Slide Number Placeholder 4"/>
          <p:cNvSpPr>
            <a:spLocks noGrp="1"/>
          </p:cNvSpPr>
          <p:nvPr>
            <p:ph type="sldNum" sz="quarter" idx="3"/>
          </p:nvPr>
        </p:nvSpPr>
        <p:spPr>
          <a:xfrm>
            <a:off x="3850444" y="9428584"/>
            <a:ext cx="2945659" cy="496332"/>
          </a:xfrm>
          <a:prstGeom prst="rect">
            <a:avLst/>
          </a:prstGeom>
        </p:spPr>
        <p:txBody>
          <a:bodyPr vert="horz" lIns="91367" tIns="45683" rIns="91367" bIns="45683" rtlCol="0" anchor="b"/>
          <a:lstStyle>
            <a:lvl1pPr algn="r">
              <a:defRPr sz="1200"/>
            </a:lvl1pPr>
          </a:lstStyle>
          <a:p>
            <a:fld id="{43ACD851-4A9C-4DD0-B4EF-D1FE5471F4E8}" type="slidenum">
              <a:rPr lang="da-DK" smtClean="0"/>
              <a:pPr/>
              <a:t>‹#›</a:t>
            </a:fld>
            <a:endParaRPr lang="da-DK"/>
          </a:p>
        </p:txBody>
      </p:sp>
    </p:spTree>
    <p:extLst>
      <p:ext uri="{BB962C8B-B14F-4D97-AF65-F5344CB8AC3E}">
        <p14:creationId xmlns:p14="http://schemas.microsoft.com/office/powerpoint/2010/main" val="263724904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1" y="1"/>
            <a:ext cx="2945659" cy="496332"/>
          </a:xfrm>
          <a:prstGeom prst="rect">
            <a:avLst/>
          </a:prstGeom>
          <a:noFill/>
          <a:ln w="9525">
            <a:noFill/>
            <a:miter lim="800000"/>
            <a:headEnd/>
            <a:tailEnd/>
          </a:ln>
          <a:effectLst/>
        </p:spPr>
        <p:txBody>
          <a:bodyPr vert="horz" wrap="square" lIns="91367" tIns="45683" rIns="91367" bIns="45683" numCol="1" anchor="t" anchorCtr="0" compatLnSpc="1">
            <a:prstTxWarp prst="textNoShape">
              <a:avLst/>
            </a:prstTxWarp>
          </a:bodyPr>
          <a:lstStyle>
            <a:lvl1pPr>
              <a:spcBef>
                <a:spcPct val="0"/>
              </a:spcBef>
              <a:buFontTx/>
              <a:buNone/>
              <a:defRPr sz="1200" smtClean="0">
                <a:solidFill>
                  <a:schemeClr val="tx1"/>
                </a:solidFill>
              </a:defRPr>
            </a:lvl1pPr>
          </a:lstStyle>
          <a:p>
            <a:pPr>
              <a:defRPr/>
            </a:pPr>
            <a:endParaRPr lang="en-US"/>
          </a:p>
        </p:txBody>
      </p:sp>
      <p:sp>
        <p:nvSpPr>
          <p:cNvPr id="7171" name="Rectangle 3"/>
          <p:cNvSpPr>
            <a:spLocks noGrp="1" noChangeArrowheads="1"/>
          </p:cNvSpPr>
          <p:nvPr>
            <p:ph type="dt" idx="1"/>
          </p:nvPr>
        </p:nvSpPr>
        <p:spPr bwMode="auto">
          <a:xfrm>
            <a:off x="3850444" y="1"/>
            <a:ext cx="2945659" cy="496332"/>
          </a:xfrm>
          <a:prstGeom prst="rect">
            <a:avLst/>
          </a:prstGeom>
          <a:noFill/>
          <a:ln w="9525">
            <a:noFill/>
            <a:miter lim="800000"/>
            <a:headEnd/>
            <a:tailEnd/>
          </a:ln>
          <a:effectLst/>
        </p:spPr>
        <p:txBody>
          <a:bodyPr vert="horz" wrap="square" lIns="91367" tIns="45683" rIns="91367" bIns="45683" numCol="1" anchor="t" anchorCtr="0" compatLnSpc="1">
            <a:prstTxWarp prst="textNoShape">
              <a:avLst/>
            </a:prstTxWarp>
          </a:bodyPr>
          <a:lstStyle>
            <a:lvl1pPr algn="r">
              <a:spcBef>
                <a:spcPct val="0"/>
              </a:spcBef>
              <a:buFontTx/>
              <a:buNone/>
              <a:defRPr sz="1200" smtClean="0">
                <a:solidFill>
                  <a:schemeClr val="tx1"/>
                </a:solidFill>
              </a:defRPr>
            </a:lvl1pPr>
          </a:lstStyle>
          <a:p>
            <a:pPr>
              <a:defRPr/>
            </a:pPr>
            <a:endParaRPr lang="en-US"/>
          </a:p>
        </p:txBody>
      </p:sp>
      <p:sp>
        <p:nvSpPr>
          <p:cNvPr id="4100" name="Rectangle 4"/>
          <p:cNvSpPr>
            <a:spLocks noGrp="1" noRot="1" noChangeAspect="1" noChangeArrowheads="1" noTextEdit="1"/>
          </p:cNvSpPr>
          <p:nvPr>
            <p:ph type="sldImg" idx="2"/>
          </p:nvPr>
        </p:nvSpPr>
        <p:spPr bwMode="auto">
          <a:xfrm>
            <a:off x="90488" y="744538"/>
            <a:ext cx="6616700" cy="3722687"/>
          </a:xfrm>
          <a:prstGeom prst="rect">
            <a:avLst/>
          </a:prstGeom>
          <a:noFill/>
          <a:ln w="9525">
            <a:solidFill>
              <a:srgbClr val="000000"/>
            </a:solidFill>
            <a:miter lim="800000"/>
            <a:headEnd/>
            <a:tailEnd/>
          </a:ln>
        </p:spPr>
      </p:sp>
      <p:sp>
        <p:nvSpPr>
          <p:cNvPr id="7173" name="Rectangle 5"/>
          <p:cNvSpPr>
            <a:spLocks noGrp="1" noChangeArrowheads="1"/>
          </p:cNvSpPr>
          <p:nvPr>
            <p:ph type="body" sz="quarter" idx="3"/>
          </p:nvPr>
        </p:nvSpPr>
        <p:spPr bwMode="auto">
          <a:xfrm>
            <a:off x="679768" y="4715154"/>
            <a:ext cx="5438140" cy="4466987"/>
          </a:xfrm>
          <a:prstGeom prst="rect">
            <a:avLst/>
          </a:prstGeom>
          <a:noFill/>
          <a:ln w="9525">
            <a:noFill/>
            <a:miter lim="800000"/>
            <a:headEnd/>
            <a:tailEnd/>
          </a:ln>
          <a:effectLst/>
        </p:spPr>
        <p:txBody>
          <a:bodyPr vert="horz" wrap="square" lIns="91367" tIns="45683" rIns="91367" bIns="45683"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7174" name="Rectangle 6"/>
          <p:cNvSpPr>
            <a:spLocks noGrp="1" noChangeArrowheads="1"/>
          </p:cNvSpPr>
          <p:nvPr>
            <p:ph type="ftr" sz="quarter" idx="4"/>
          </p:nvPr>
        </p:nvSpPr>
        <p:spPr bwMode="auto">
          <a:xfrm>
            <a:off x="1" y="9428584"/>
            <a:ext cx="2945659" cy="496332"/>
          </a:xfrm>
          <a:prstGeom prst="rect">
            <a:avLst/>
          </a:prstGeom>
          <a:noFill/>
          <a:ln w="9525">
            <a:noFill/>
            <a:miter lim="800000"/>
            <a:headEnd/>
            <a:tailEnd/>
          </a:ln>
          <a:effectLst/>
        </p:spPr>
        <p:txBody>
          <a:bodyPr vert="horz" wrap="square" lIns="91367" tIns="45683" rIns="91367" bIns="45683" numCol="1" anchor="b" anchorCtr="0" compatLnSpc="1">
            <a:prstTxWarp prst="textNoShape">
              <a:avLst/>
            </a:prstTxWarp>
          </a:bodyPr>
          <a:lstStyle>
            <a:lvl1pPr>
              <a:spcBef>
                <a:spcPct val="0"/>
              </a:spcBef>
              <a:buFontTx/>
              <a:buNone/>
              <a:defRPr sz="1200" smtClean="0">
                <a:solidFill>
                  <a:schemeClr val="tx1"/>
                </a:solidFill>
              </a:defRPr>
            </a:lvl1pPr>
          </a:lstStyle>
          <a:p>
            <a:pPr>
              <a:defRPr/>
            </a:pPr>
            <a:endParaRPr lang="en-US"/>
          </a:p>
        </p:txBody>
      </p:sp>
      <p:sp>
        <p:nvSpPr>
          <p:cNvPr id="7175" name="Rectangle 7"/>
          <p:cNvSpPr>
            <a:spLocks noGrp="1" noChangeArrowheads="1"/>
          </p:cNvSpPr>
          <p:nvPr>
            <p:ph type="sldNum" sz="quarter" idx="5"/>
          </p:nvPr>
        </p:nvSpPr>
        <p:spPr bwMode="auto">
          <a:xfrm>
            <a:off x="3850444" y="9428584"/>
            <a:ext cx="2945659" cy="496332"/>
          </a:xfrm>
          <a:prstGeom prst="rect">
            <a:avLst/>
          </a:prstGeom>
          <a:noFill/>
          <a:ln w="9525">
            <a:noFill/>
            <a:miter lim="800000"/>
            <a:headEnd/>
            <a:tailEnd/>
          </a:ln>
          <a:effectLst/>
        </p:spPr>
        <p:txBody>
          <a:bodyPr vert="horz" wrap="square" lIns="91367" tIns="45683" rIns="91367" bIns="45683" numCol="1" anchor="b" anchorCtr="0" compatLnSpc="1">
            <a:prstTxWarp prst="textNoShape">
              <a:avLst/>
            </a:prstTxWarp>
          </a:bodyPr>
          <a:lstStyle>
            <a:lvl1pPr algn="r">
              <a:spcBef>
                <a:spcPct val="0"/>
              </a:spcBef>
              <a:buFontTx/>
              <a:buNone/>
              <a:defRPr sz="1200" smtClean="0">
                <a:solidFill>
                  <a:schemeClr val="tx1"/>
                </a:solidFill>
              </a:defRPr>
            </a:lvl1pPr>
          </a:lstStyle>
          <a:p>
            <a:pPr>
              <a:defRPr/>
            </a:pPr>
            <a:fld id="{921C3B12-2B68-47A8-AD69-B7699B4F05B7}" type="slidenum">
              <a:rPr lang="en-US"/>
              <a:pPr>
                <a:defRPr/>
              </a:pPr>
              <a:t>‹#›</a:t>
            </a:fld>
            <a:endParaRPr lang="en-US"/>
          </a:p>
        </p:txBody>
      </p:sp>
    </p:spTree>
    <p:extLst>
      <p:ext uri="{BB962C8B-B14F-4D97-AF65-F5344CB8AC3E}">
        <p14:creationId xmlns:p14="http://schemas.microsoft.com/office/powerpoint/2010/main" val="1650081217"/>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900" kern="1200">
        <a:solidFill>
          <a:schemeClr val="tx1"/>
        </a:solidFill>
        <a:latin typeface="Arial" charset="0"/>
        <a:ea typeface="+mn-ea"/>
        <a:cs typeface="+mn-cs"/>
      </a:defRPr>
    </a:lvl1pPr>
    <a:lvl2pPr marL="342900" algn="l" rtl="0" eaLnBrk="0" fontAlgn="base" hangingPunct="0">
      <a:spcBef>
        <a:spcPct val="30000"/>
      </a:spcBef>
      <a:spcAft>
        <a:spcPct val="0"/>
      </a:spcAft>
      <a:defRPr sz="900" kern="1200">
        <a:solidFill>
          <a:schemeClr val="tx1"/>
        </a:solidFill>
        <a:latin typeface="Arial" charset="0"/>
        <a:ea typeface="+mn-ea"/>
        <a:cs typeface="+mn-cs"/>
      </a:defRPr>
    </a:lvl2pPr>
    <a:lvl3pPr marL="685800" algn="l" rtl="0" eaLnBrk="0" fontAlgn="base" hangingPunct="0">
      <a:spcBef>
        <a:spcPct val="30000"/>
      </a:spcBef>
      <a:spcAft>
        <a:spcPct val="0"/>
      </a:spcAft>
      <a:defRPr sz="900" kern="1200">
        <a:solidFill>
          <a:schemeClr val="tx1"/>
        </a:solidFill>
        <a:latin typeface="Arial" charset="0"/>
        <a:ea typeface="+mn-ea"/>
        <a:cs typeface="+mn-cs"/>
      </a:defRPr>
    </a:lvl3pPr>
    <a:lvl4pPr marL="1028700" algn="l" rtl="0" eaLnBrk="0" fontAlgn="base" hangingPunct="0">
      <a:spcBef>
        <a:spcPct val="30000"/>
      </a:spcBef>
      <a:spcAft>
        <a:spcPct val="0"/>
      </a:spcAft>
      <a:defRPr sz="900" kern="1200">
        <a:solidFill>
          <a:schemeClr val="tx1"/>
        </a:solidFill>
        <a:latin typeface="Arial" charset="0"/>
        <a:ea typeface="+mn-ea"/>
        <a:cs typeface="+mn-cs"/>
      </a:defRPr>
    </a:lvl4pPr>
    <a:lvl5pPr marL="1371600" algn="l" rtl="0" eaLnBrk="0" fontAlgn="base" hangingPunct="0">
      <a:spcBef>
        <a:spcPct val="30000"/>
      </a:spcBef>
      <a:spcAft>
        <a:spcPct val="0"/>
      </a:spcAft>
      <a:defRPr sz="900" kern="1200">
        <a:solidFill>
          <a:schemeClr val="tx1"/>
        </a:solidFill>
        <a:latin typeface="Arial" charset="0"/>
        <a:ea typeface="+mn-ea"/>
        <a:cs typeface="+mn-cs"/>
      </a:defRPr>
    </a:lvl5pPr>
    <a:lvl6pPr marL="1714500" algn="l" defTabSz="685800" rtl="0" eaLnBrk="1" latinLnBrk="0" hangingPunct="1">
      <a:defRPr sz="900" kern="1200">
        <a:solidFill>
          <a:schemeClr val="tx1"/>
        </a:solidFill>
        <a:latin typeface="+mn-lt"/>
        <a:ea typeface="+mn-ea"/>
        <a:cs typeface="+mn-cs"/>
      </a:defRPr>
    </a:lvl6pPr>
    <a:lvl7pPr marL="2057400" algn="l" defTabSz="685800" rtl="0" eaLnBrk="1" latinLnBrk="0" hangingPunct="1">
      <a:defRPr sz="900" kern="1200">
        <a:solidFill>
          <a:schemeClr val="tx1"/>
        </a:solidFill>
        <a:latin typeface="+mn-lt"/>
        <a:ea typeface="+mn-ea"/>
        <a:cs typeface="+mn-cs"/>
      </a:defRPr>
    </a:lvl7pPr>
    <a:lvl8pPr marL="2400300" algn="l" defTabSz="685800" rtl="0" eaLnBrk="1" latinLnBrk="0" hangingPunct="1">
      <a:defRPr sz="900" kern="1200">
        <a:solidFill>
          <a:schemeClr val="tx1"/>
        </a:solidFill>
        <a:latin typeface="+mn-lt"/>
        <a:ea typeface="+mn-ea"/>
        <a:cs typeface="+mn-cs"/>
      </a:defRPr>
    </a:lvl8pPr>
    <a:lvl9pPr marL="2743200" algn="l" defTabSz="685800" rtl="0" eaLnBrk="1" latinLnBrk="0" hangingPunct="1">
      <a:defRPr sz="9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dirty="0"/>
          </a:p>
        </p:txBody>
      </p:sp>
      <p:sp>
        <p:nvSpPr>
          <p:cNvPr id="4" name="Pladsholder til slidenummer 3"/>
          <p:cNvSpPr>
            <a:spLocks noGrp="1"/>
          </p:cNvSpPr>
          <p:nvPr>
            <p:ph type="sldNum" sz="quarter" idx="5"/>
          </p:nvPr>
        </p:nvSpPr>
        <p:spPr/>
        <p:txBody>
          <a:bodyPr/>
          <a:lstStyle/>
          <a:p>
            <a:pPr>
              <a:defRPr/>
            </a:pPr>
            <a:fld id="{921C3B12-2B68-47A8-AD69-B7699B4F05B7}" type="slidenum">
              <a:rPr lang="en-US" smtClean="0"/>
              <a:pPr>
                <a:defRPr/>
              </a:pPr>
              <a:t>1</a:t>
            </a:fld>
            <a:endParaRPr lang="en-US"/>
          </a:p>
        </p:txBody>
      </p:sp>
    </p:spTree>
    <p:extLst>
      <p:ext uri="{BB962C8B-B14F-4D97-AF65-F5344CB8AC3E}">
        <p14:creationId xmlns:p14="http://schemas.microsoft.com/office/powerpoint/2010/main" val="1203122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dirty="0"/>
          </a:p>
        </p:txBody>
      </p:sp>
      <p:sp>
        <p:nvSpPr>
          <p:cNvPr id="4" name="Pladsholder til slidenummer 3"/>
          <p:cNvSpPr>
            <a:spLocks noGrp="1"/>
          </p:cNvSpPr>
          <p:nvPr>
            <p:ph type="sldNum" sz="quarter" idx="5"/>
          </p:nvPr>
        </p:nvSpPr>
        <p:spPr/>
        <p:txBody>
          <a:bodyPr/>
          <a:lstStyle/>
          <a:p>
            <a:pPr>
              <a:defRPr/>
            </a:pPr>
            <a:fld id="{921C3B12-2B68-47A8-AD69-B7699B4F05B7}" type="slidenum">
              <a:rPr lang="en-US" smtClean="0"/>
              <a:pPr>
                <a:defRPr/>
              </a:pPr>
              <a:t>2</a:t>
            </a:fld>
            <a:endParaRPr lang="en-US"/>
          </a:p>
        </p:txBody>
      </p:sp>
    </p:spTree>
    <p:extLst>
      <p:ext uri="{BB962C8B-B14F-4D97-AF65-F5344CB8AC3E}">
        <p14:creationId xmlns:p14="http://schemas.microsoft.com/office/powerpoint/2010/main" val="23332520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s">
    <p:bg>
      <p:bgRef idx="1001">
        <a:schemeClr val="bg2"/>
      </p:bgRef>
    </p:bg>
    <p:spTree>
      <p:nvGrpSpPr>
        <p:cNvPr id="1" name=""/>
        <p:cNvGrpSpPr/>
        <p:nvPr/>
      </p:nvGrpSpPr>
      <p:grpSpPr>
        <a:xfrm>
          <a:off x="0" y="0"/>
          <a:ext cx="0" cy="0"/>
          <a:chOff x="0" y="0"/>
          <a:chExt cx="0" cy="0"/>
        </a:xfrm>
      </p:grpSpPr>
      <p:sp>
        <p:nvSpPr>
          <p:cNvPr id="7" name="Rektangel 6"/>
          <p:cNvSpPr/>
          <p:nvPr/>
        </p:nvSpPr>
        <p:spPr bwMode="white">
          <a:xfrm>
            <a:off x="0" y="4478274"/>
            <a:ext cx="9144000" cy="665226"/>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650"/>
          </a:p>
        </p:txBody>
      </p:sp>
      <p:sp>
        <p:nvSpPr>
          <p:cNvPr id="10" name="Rektangel 9"/>
          <p:cNvSpPr/>
          <p:nvPr/>
        </p:nvSpPr>
        <p:spPr>
          <a:xfrm>
            <a:off x="-9144" y="4539996"/>
            <a:ext cx="2249424" cy="534924"/>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650"/>
          </a:p>
        </p:txBody>
      </p:sp>
      <p:sp>
        <p:nvSpPr>
          <p:cNvPr id="11" name="Rektangel 10"/>
          <p:cNvSpPr/>
          <p:nvPr/>
        </p:nvSpPr>
        <p:spPr>
          <a:xfrm>
            <a:off x="2359152" y="4533138"/>
            <a:ext cx="6784848" cy="534924"/>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650"/>
          </a:p>
        </p:txBody>
      </p:sp>
      <p:sp>
        <p:nvSpPr>
          <p:cNvPr id="8" name="Titel 7"/>
          <p:cNvSpPr>
            <a:spLocks noGrp="1"/>
          </p:cNvSpPr>
          <p:nvPr>
            <p:ph type="ctrTitle"/>
          </p:nvPr>
        </p:nvSpPr>
        <p:spPr>
          <a:xfrm>
            <a:off x="2359152" y="3028950"/>
            <a:ext cx="6480048" cy="1371600"/>
          </a:xfrm>
        </p:spPr>
        <p:txBody>
          <a:bodyPr anchor="b"/>
          <a:lstStyle>
            <a:lvl1pPr>
              <a:defRPr cap="all" baseline="0"/>
            </a:lvl1pPr>
          </a:lstStyle>
          <a:p>
            <a:r>
              <a:rPr kumimoji="0" lang="en-US"/>
              <a:t>Click to edit Master title style</a:t>
            </a:r>
          </a:p>
        </p:txBody>
      </p:sp>
      <p:sp>
        <p:nvSpPr>
          <p:cNvPr id="9" name="Undertitel 8"/>
          <p:cNvSpPr>
            <a:spLocks noGrp="1"/>
          </p:cNvSpPr>
          <p:nvPr>
            <p:ph type="subTitle" idx="1"/>
          </p:nvPr>
        </p:nvSpPr>
        <p:spPr>
          <a:xfrm>
            <a:off x="2362200" y="4537528"/>
            <a:ext cx="6705600" cy="514350"/>
          </a:xfrm>
        </p:spPr>
        <p:txBody>
          <a:bodyPr anchor="ctr">
            <a:normAutofit/>
          </a:bodyPr>
          <a:lstStyle>
            <a:lvl1pPr marL="0" indent="0" algn="l">
              <a:buNone/>
              <a:defRPr sz="1950">
                <a:solidFill>
                  <a:srgbClr val="FFFFFF"/>
                </a:solidFill>
              </a:defRPr>
            </a:lvl1pPr>
            <a:lvl2pPr marL="342900" indent="0" algn="ctr">
              <a:buNone/>
            </a:lvl2pPr>
            <a:lvl3pPr marL="685800" indent="0" algn="ctr">
              <a:buNone/>
            </a:lvl3pPr>
            <a:lvl4pPr marL="1028700" indent="0" algn="ctr">
              <a:buNone/>
            </a:lvl4pPr>
            <a:lvl5pPr marL="1371600" indent="0" algn="ctr">
              <a:buNone/>
            </a:lvl5pPr>
            <a:lvl6pPr marL="1714500" indent="0" algn="ctr">
              <a:buNone/>
            </a:lvl6pPr>
            <a:lvl7pPr marL="2057400" indent="0" algn="ctr">
              <a:buNone/>
            </a:lvl7pPr>
            <a:lvl8pPr marL="2400300" indent="0" algn="ctr">
              <a:buNone/>
            </a:lvl8pPr>
            <a:lvl9pPr marL="2743200" indent="0" algn="ctr">
              <a:buNone/>
            </a:lvl9pPr>
          </a:lstStyle>
          <a:p>
            <a:r>
              <a:rPr kumimoji="0" lang="en-US"/>
              <a:t>Click to edit Master subtitle style</a:t>
            </a:r>
            <a:endParaRPr kumimoji="0" lang="en-US" dirty="0"/>
          </a:p>
        </p:txBody>
      </p:sp>
      <p:sp>
        <p:nvSpPr>
          <p:cNvPr id="28" name="Pladsholder til dato 27"/>
          <p:cNvSpPr>
            <a:spLocks noGrp="1"/>
          </p:cNvSpPr>
          <p:nvPr>
            <p:ph type="dt" sz="half" idx="10"/>
          </p:nvPr>
        </p:nvSpPr>
        <p:spPr>
          <a:xfrm>
            <a:off x="76200" y="4551524"/>
            <a:ext cx="2057400" cy="514350"/>
          </a:xfrm>
          <a:prstGeom prst="rect">
            <a:avLst/>
          </a:prstGeom>
        </p:spPr>
        <p:txBody>
          <a:bodyPr>
            <a:noAutofit/>
          </a:bodyPr>
          <a:lstStyle>
            <a:lvl1pPr algn="ctr">
              <a:buNone/>
              <a:defRPr sz="1500">
                <a:solidFill>
                  <a:srgbClr val="FFFFFF"/>
                </a:solidFill>
                <a:latin typeface="Calibri Light" panose="020F0302020204030204" pitchFamily="34" charset="0"/>
                <a:cs typeface="Calibri Light" panose="020F0302020204030204" pitchFamily="34" charset="0"/>
              </a:defRPr>
            </a:lvl1pPr>
          </a:lstStyle>
          <a:p>
            <a:fld id="{23A271A1-F6D6-438B-A432-4747EE7ECD40}" type="datetimeFigureOut">
              <a:rPr lang="en-US" smtClean="0"/>
              <a:pPr/>
              <a:t>12/14/2022</a:t>
            </a:fld>
            <a:endParaRPr lang="en-US" dirty="0"/>
          </a:p>
        </p:txBody>
      </p:sp>
    </p:spTree>
    <p:extLst>
      <p:ext uri="{BB962C8B-B14F-4D97-AF65-F5344CB8AC3E}">
        <p14:creationId xmlns:p14="http://schemas.microsoft.com/office/powerpoint/2010/main" val="1406173000"/>
      </p:ext>
    </p:extLst>
  </p:cSld>
  <p:clrMapOvr>
    <a:overrideClrMapping bg1="dk1" tx1="lt1" bg2="dk2" tx2="lt2" accent1="accent1" accent2="accent2" accent3="accent3" accent4="accent4" accent5="accent5" accent6="accent6" hlink="hlink" folHlink="folHlink"/>
  </p:clrMapOvr>
  <p:hf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itleAndTx" preserve="1">
  <p:cSld name="Lodret titel og tekst">
    <p:bg>
      <p:bgRef idx="1001">
        <a:schemeClr val="bg1"/>
      </p:bgRef>
    </p:bg>
    <p:spTree>
      <p:nvGrpSpPr>
        <p:cNvPr id="1" name=""/>
        <p:cNvGrpSpPr/>
        <p:nvPr/>
      </p:nvGrpSpPr>
      <p:grpSpPr>
        <a:xfrm>
          <a:off x="0" y="0"/>
          <a:ext cx="0" cy="0"/>
          <a:chOff x="0" y="0"/>
          <a:chExt cx="0" cy="0"/>
        </a:xfrm>
      </p:grpSpPr>
      <p:sp>
        <p:nvSpPr>
          <p:cNvPr id="2" name="Lodret titel 1"/>
          <p:cNvSpPr>
            <a:spLocks noGrp="1"/>
          </p:cNvSpPr>
          <p:nvPr>
            <p:ph type="title" orient="vert"/>
          </p:nvPr>
        </p:nvSpPr>
        <p:spPr>
          <a:xfrm>
            <a:off x="6553200" y="457201"/>
            <a:ext cx="2057400" cy="4137422"/>
          </a:xfrm>
        </p:spPr>
        <p:txBody>
          <a:bodyPr vert="eaVert"/>
          <a:lstStyle/>
          <a:p>
            <a:r>
              <a:rPr kumimoji="0" lang="en-US"/>
              <a:t>Click to edit Master title style</a:t>
            </a:r>
          </a:p>
        </p:txBody>
      </p:sp>
      <p:sp>
        <p:nvSpPr>
          <p:cNvPr id="3" name="Pladsholder til lodret titel 2"/>
          <p:cNvSpPr>
            <a:spLocks noGrp="1"/>
          </p:cNvSpPr>
          <p:nvPr>
            <p:ph type="body" orient="vert" idx="1"/>
          </p:nvPr>
        </p:nvSpPr>
        <p:spPr>
          <a:xfrm>
            <a:off x="457200" y="457206"/>
            <a:ext cx="5562600" cy="4137423"/>
          </a:xfrm>
        </p:spPr>
        <p:txBody>
          <a:bodyPr vert="eaVert"/>
          <a:lstStyle/>
          <a:p>
            <a:pPr lvl="0" eaLnBrk="1" latinLnBrk="0" hangingPunct="1"/>
            <a:r>
              <a:rPr lang="en-US" dirty="0"/>
              <a:t>Edit Master text styles</a:t>
            </a:r>
          </a:p>
          <a:p>
            <a:pPr lvl="1" eaLnBrk="1" latinLnBrk="0" hangingPunct="1"/>
            <a:r>
              <a:rPr lang="en-US" dirty="0"/>
              <a:t>Second level</a:t>
            </a:r>
          </a:p>
          <a:p>
            <a:pPr lvl="2" eaLnBrk="1" latinLnBrk="0" hangingPunct="1"/>
            <a:r>
              <a:rPr lang="en-US" dirty="0"/>
              <a:t>Third level</a:t>
            </a:r>
          </a:p>
          <a:p>
            <a:pPr lvl="3" eaLnBrk="1" latinLnBrk="0" hangingPunct="1"/>
            <a:r>
              <a:rPr lang="en-US" dirty="0"/>
              <a:t>Fourth level</a:t>
            </a:r>
          </a:p>
          <a:p>
            <a:pPr lvl="4" eaLnBrk="1" latinLnBrk="0" hangingPunct="1"/>
            <a:r>
              <a:rPr lang="en-US" dirty="0"/>
              <a:t>Fifth level</a:t>
            </a:r>
            <a:endParaRPr kumimoji="0" lang="en-US" dirty="0"/>
          </a:p>
        </p:txBody>
      </p:sp>
      <p:sp>
        <p:nvSpPr>
          <p:cNvPr id="7" name="Rektangel 6"/>
          <p:cNvSpPr/>
          <p:nvPr/>
        </p:nvSpPr>
        <p:spPr bwMode="white">
          <a:xfrm>
            <a:off x="6096319" y="0"/>
            <a:ext cx="320040" cy="51435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650"/>
          </a:p>
        </p:txBody>
      </p:sp>
      <p:sp>
        <p:nvSpPr>
          <p:cNvPr id="8" name="Rektangel 7"/>
          <p:cNvSpPr/>
          <p:nvPr/>
        </p:nvSpPr>
        <p:spPr>
          <a:xfrm>
            <a:off x="6142039" y="457200"/>
            <a:ext cx="228600" cy="46863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650"/>
          </a:p>
        </p:txBody>
      </p:sp>
      <p:sp>
        <p:nvSpPr>
          <p:cNvPr id="9" name="Rektangel 8"/>
          <p:cNvSpPr/>
          <p:nvPr/>
        </p:nvSpPr>
        <p:spPr>
          <a:xfrm>
            <a:off x="6142039" y="0"/>
            <a:ext cx="228600" cy="40005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650"/>
          </a:p>
        </p:txBody>
      </p:sp>
      <p:sp>
        <p:nvSpPr>
          <p:cNvPr id="6" name="Pladsholder til diasnummer 5"/>
          <p:cNvSpPr>
            <a:spLocks noGrp="1"/>
          </p:cNvSpPr>
          <p:nvPr>
            <p:ph type="sldNum" sz="quarter" idx="12"/>
          </p:nvPr>
        </p:nvSpPr>
        <p:spPr>
          <a:xfrm rot="5400000">
            <a:off x="6056314" y="77788"/>
            <a:ext cx="400050" cy="244476"/>
          </a:xfrm>
          <a:prstGeom prst="rect">
            <a:avLst/>
          </a:prstGeom>
        </p:spPr>
        <p:txBody>
          <a:bodyPr/>
          <a:lstStyle/>
          <a:p>
            <a:fld id="{558A3497-AF0B-4EE6-8A2D-93DE9C5068AE}" type="slidenum">
              <a:rPr lang="da-DK" smtClean="0"/>
              <a:pPr/>
              <a:t>‹#›</a:t>
            </a:fld>
            <a:endParaRPr lang="da-DK" dirty="0"/>
          </a:p>
        </p:txBody>
      </p:sp>
      <p:sp>
        <p:nvSpPr>
          <p:cNvPr id="10" name="Pladsholder til dato 7">
            <a:extLst>
              <a:ext uri="{FF2B5EF4-FFF2-40B4-BE49-F238E27FC236}">
                <a16:creationId xmlns:a16="http://schemas.microsoft.com/office/drawing/2014/main" id="{A2221A43-3532-4844-B603-76EA5C9503B5}"/>
              </a:ext>
            </a:extLst>
          </p:cNvPr>
          <p:cNvSpPr>
            <a:spLocks noGrp="1"/>
          </p:cNvSpPr>
          <p:nvPr>
            <p:ph type="dt" sz="half" idx="15"/>
          </p:nvPr>
        </p:nvSpPr>
        <p:spPr>
          <a:xfrm rot="5400000">
            <a:off x="-370248" y="3821186"/>
            <a:ext cx="1239534" cy="320039"/>
          </a:xfrm>
          <a:prstGeom prst="rect">
            <a:avLst/>
          </a:prstGeom>
        </p:spPr>
        <p:txBody>
          <a:bodyPr rtlCol="0"/>
          <a:lstStyle>
            <a:lvl1pPr>
              <a:buNone/>
              <a:defRPr sz="1400">
                <a:solidFill>
                  <a:srgbClr val="1D3641"/>
                </a:solidFill>
                <a:latin typeface="+mj-lt"/>
              </a:defRPr>
            </a:lvl1pPr>
          </a:lstStyle>
          <a:p>
            <a:fld id="{23A271A1-F6D6-438B-A432-4747EE7ECD40}" type="datetimeFigureOut">
              <a:rPr lang="en-US" smtClean="0"/>
              <a:pPr/>
              <a:t>12/14/2022</a:t>
            </a:fld>
            <a:endParaRPr lang="en-US" dirty="0"/>
          </a:p>
        </p:txBody>
      </p:sp>
      <p:sp>
        <p:nvSpPr>
          <p:cNvPr id="11" name="Pladsholder til sidefod 11">
            <a:extLst>
              <a:ext uri="{FF2B5EF4-FFF2-40B4-BE49-F238E27FC236}">
                <a16:creationId xmlns:a16="http://schemas.microsoft.com/office/drawing/2014/main" id="{F7DEA697-53C4-4F92-AAA6-4EC5862AEBE5}"/>
              </a:ext>
            </a:extLst>
          </p:cNvPr>
          <p:cNvSpPr>
            <a:spLocks noGrp="1"/>
          </p:cNvSpPr>
          <p:nvPr>
            <p:ph type="ftr" sz="quarter" idx="17"/>
          </p:nvPr>
        </p:nvSpPr>
        <p:spPr>
          <a:xfrm rot="5400000">
            <a:off x="-1090086" y="1636786"/>
            <a:ext cx="2679212" cy="320039"/>
          </a:xfrm>
          <a:prstGeom prst="rect">
            <a:avLst/>
          </a:prstGeom>
        </p:spPr>
        <p:txBody>
          <a:bodyPr rtlCol="0"/>
          <a:lstStyle>
            <a:lvl1pPr>
              <a:buNone/>
              <a:defRPr>
                <a:solidFill>
                  <a:srgbClr val="1D3641"/>
                </a:solidFill>
                <a:latin typeface="+mj-lt"/>
              </a:defRPr>
            </a:lvl1pPr>
          </a:lstStyle>
          <a:p>
            <a:endParaRPr lang="en-US" dirty="0"/>
          </a:p>
        </p:txBody>
      </p:sp>
    </p:spTree>
    <p:extLst>
      <p:ext uri="{BB962C8B-B14F-4D97-AF65-F5344CB8AC3E}">
        <p14:creationId xmlns:p14="http://schemas.microsoft.com/office/powerpoint/2010/main" val="610529953"/>
      </p:ext>
    </p:extLst>
  </p:cSld>
  <p:clrMapOvr>
    <a:overrideClrMapping bg1="lt1" tx1="dk1" bg2="lt2" tx2="dk2" accent1="accent1" accent2="accent2" accent3="accent3" accent4="accent4" accent5="accent5" accent6="accent6" hlink="hlink" folHlink="folHlink"/>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HUM">
    <p:spTree>
      <p:nvGrpSpPr>
        <p:cNvPr id="1" name=""/>
        <p:cNvGrpSpPr/>
        <p:nvPr/>
      </p:nvGrpSpPr>
      <p:grpSpPr>
        <a:xfrm>
          <a:off x="0" y="0"/>
          <a:ext cx="0" cy="0"/>
          <a:chOff x="0" y="0"/>
          <a:chExt cx="0" cy="0"/>
        </a:xfrm>
      </p:grpSpPr>
      <p:sp>
        <p:nvSpPr>
          <p:cNvPr id="46" name="Pladsholder til titel 21">
            <a:extLst>
              <a:ext uri="{FF2B5EF4-FFF2-40B4-BE49-F238E27FC236}">
                <a16:creationId xmlns:a16="http://schemas.microsoft.com/office/drawing/2014/main" id="{08C3116F-5D31-49D9-9019-8560F900D1EF}"/>
              </a:ext>
            </a:extLst>
          </p:cNvPr>
          <p:cNvSpPr>
            <a:spLocks noGrp="1"/>
          </p:cNvSpPr>
          <p:nvPr>
            <p:ph type="title"/>
          </p:nvPr>
        </p:nvSpPr>
        <p:spPr>
          <a:xfrm>
            <a:off x="523875" y="171446"/>
            <a:ext cx="8153400" cy="672943"/>
          </a:xfrm>
          <a:prstGeom prst="rect">
            <a:avLst/>
          </a:prstGeom>
        </p:spPr>
        <p:txBody>
          <a:bodyPr vert="horz" anchor="ctr">
            <a:normAutofit/>
          </a:bodyPr>
          <a:lstStyle/>
          <a:p>
            <a:r>
              <a:rPr kumimoji="0" lang="da-DK" dirty="0"/>
              <a:t>Klik for at redigere i master</a:t>
            </a:r>
            <a:endParaRPr kumimoji="0" lang="en-US" dirty="0"/>
          </a:p>
        </p:txBody>
      </p:sp>
    </p:spTree>
    <p:extLst>
      <p:ext uri="{BB962C8B-B14F-4D97-AF65-F5344CB8AC3E}">
        <p14:creationId xmlns:p14="http://schemas.microsoft.com/office/powerpoint/2010/main" val="8817572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eldias">
    <p:bg>
      <p:bgRef idx="1001">
        <a:schemeClr val="bg2"/>
      </p:bgRef>
    </p:bg>
    <p:spTree>
      <p:nvGrpSpPr>
        <p:cNvPr id="1" name=""/>
        <p:cNvGrpSpPr/>
        <p:nvPr/>
      </p:nvGrpSpPr>
      <p:grpSpPr>
        <a:xfrm>
          <a:off x="0" y="0"/>
          <a:ext cx="0" cy="0"/>
          <a:chOff x="0" y="0"/>
          <a:chExt cx="0" cy="0"/>
        </a:xfrm>
      </p:grpSpPr>
      <p:sp>
        <p:nvSpPr>
          <p:cNvPr id="7" name="Rektangel 6"/>
          <p:cNvSpPr/>
          <p:nvPr/>
        </p:nvSpPr>
        <p:spPr bwMode="white">
          <a:xfrm>
            <a:off x="0" y="4478274"/>
            <a:ext cx="9144000" cy="665226"/>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650"/>
          </a:p>
        </p:txBody>
      </p:sp>
      <p:sp>
        <p:nvSpPr>
          <p:cNvPr id="10" name="Rektangel 9"/>
          <p:cNvSpPr/>
          <p:nvPr/>
        </p:nvSpPr>
        <p:spPr>
          <a:xfrm>
            <a:off x="-9144" y="4539996"/>
            <a:ext cx="2249424" cy="534924"/>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650"/>
          </a:p>
        </p:txBody>
      </p:sp>
      <p:sp>
        <p:nvSpPr>
          <p:cNvPr id="11" name="Rektangel 10"/>
          <p:cNvSpPr/>
          <p:nvPr/>
        </p:nvSpPr>
        <p:spPr>
          <a:xfrm>
            <a:off x="2359152" y="4533138"/>
            <a:ext cx="6784848" cy="534924"/>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650"/>
          </a:p>
        </p:txBody>
      </p:sp>
      <p:sp>
        <p:nvSpPr>
          <p:cNvPr id="8" name="Titel 7"/>
          <p:cNvSpPr>
            <a:spLocks noGrp="1"/>
          </p:cNvSpPr>
          <p:nvPr>
            <p:ph type="ctrTitle"/>
          </p:nvPr>
        </p:nvSpPr>
        <p:spPr>
          <a:xfrm>
            <a:off x="2359152" y="3028950"/>
            <a:ext cx="6480048" cy="1371600"/>
          </a:xfrm>
        </p:spPr>
        <p:txBody>
          <a:bodyPr anchor="b"/>
          <a:lstStyle>
            <a:lvl1pPr>
              <a:defRPr cap="all" baseline="0"/>
            </a:lvl1pPr>
          </a:lstStyle>
          <a:p>
            <a:r>
              <a:rPr kumimoji="0" lang="en-US"/>
              <a:t>Click to edit Master title style</a:t>
            </a:r>
          </a:p>
        </p:txBody>
      </p:sp>
      <p:sp>
        <p:nvSpPr>
          <p:cNvPr id="9" name="Undertitel 8"/>
          <p:cNvSpPr>
            <a:spLocks noGrp="1"/>
          </p:cNvSpPr>
          <p:nvPr>
            <p:ph type="subTitle" idx="1"/>
          </p:nvPr>
        </p:nvSpPr>
        <p:spPr>
          <a:xfrm>
            <a:off x="2362200" y="4537528"/>
            <a:ext cx="6705600" cy="514350"/>
          </a:xfrm>
        </p:spPr>
        <p:txBody>
          <a:bodyPr anchor="ctr">
            <a:normAutofit/>
          </a:bodyPr>
          <a:lstStyle>
            <a:lvl1pPr marL="0" indent="0" algn="l">
              <a:buNone/>
              <a:defRPr sz="1950">
                <a:solidFill>
                  <a:srgbClr val="FFFFFF"/>
                </a:solidFill>
              </a:defRPr>
            </a:lvl1pPr>
            <a:lvl2pPr marL="342900" indent="0" algn="ctr">
              <a:buNone/>
            </a:lvl2pPr>
            <a:lvl3pPr marL="685800" indent="0" algn="ctr">
              <a:buNone/>
            </a:lvl3pPr>
            <a:lvl4pPr marL="1028700" indent="0" algn="ctr">
              <a:buNone/>
            </a:lvl4pPr>
            <a:lvl5pPr marL="1371600" indent="0" algn="ctr">
              <a:buNone/>
            </a:lvl5pPr>
            <a:lvl6pPr marL="1714500" indent="0" algn="ctr">
              <a:buNone/>
            </a:lvl6pPr>
            <a:lvl7pPr marL="2057400" indent="0" algn="ctr">
              <a:buNone/>
            </a:lvl7pPr>
            <a:lvl8pPr marL="2400300" indent="0" algn="ctr">
              <a:buNone/>
            </a:lvl8pPr>
            <a:lvl9pPr marL="2743200" indent="0" algn="ctr">
              <a:buNone/>
            </a:lvl9pPr>
          </a:lstStyle>
          <a:p>
            <a:r>
              <a:rPr kumimoji="0" lang="en-US"/>
              <a:t>Click to edit Master subtitle style</a:t>
            </a:r>
            <a:endParaRPr kumimoji="0" lang="en-US" dirty="0"/>
          </a:p>
        </p:txBody>
      </p:sp>
      <p:sp>
        <p:nvSpPr>
          <p:cNvPr id="28" name="Pladsholder til dato 27"/>
          <p:cNvSpPr>
            <a:spLocks noGrp="1"/>
          </p:cNvSpPr>
          <p:nvPr>
            <p:ph type="dt" sz="half" idx="10"/>
          </p:nvPr>
        </p:nvSpPr>
        <p:spPr>
          <a:xfrm>
            <a:off x="76200" y="4551524"/>
            <a:ext cx="2057400" cy="514350"/>
          </a:xfrm>
          <a:prstGeom prst="rect">
            <a:avLst/>
          </a:prstGeom>
        </p:spPr>
        <p:txBody>
          <a:bodyPr>
            <a:noAutofit/>
          </a:bodyPr>
          <a:lstStyle>
            <a:lvl1pPr algn="ctr">
              <a:buNone/>
              <a:defRPr sz="1500">
                <a:solidFill>
                  <a:srgbClr val="FFFFFF"/>
                </a:solidFill>
                <a:latin typeface="Calibri Light" panose="020F0302020204030204" pitchFamily="34" charset="0"/>
                <a:cs typeface="Calibri Light" panose="020F0302020204030204" pitchFamily="34" charset="0"/>
              </a:defRPr>
            </a:lvl1pPr>
          </a:lstStyle>
          <a:p>
            <a:fld id="{23A271A1-F6D6-438B-A432-4747EE7ECD40}" type="datetimeFigureOut">
              <a:rPr lang="en-US" smtClean="0"/>
              <a:pPr/>
              <a:t>12/14/2022</a:t>
            </a:fld>
            <a:endParaRPr lang="en-US" dirty="0"/>
          </a:p>
        </p:txBody>
      </p:sp>
    </p:spTree>
    <p:extLst>
      <p:ext uri="{BB962C8B-B14F-4D97-AF65-F5344CB8AC3E}">
        <p14:creationId xmlns:p14="http://schemas.microsoft.com/office/powerpoint/2010/main" val="3416874187"/>
      </p:ext>
    </p:extLst>
  </p:cSld>
  <p:clrMapOvr>
    <a:overrideClrMapping bg1="dk1" tx1="lt1" bg2="dk2" tx2="lt2" accent1="accent1" accent2="accent2" accent3="accent3" accent4="accent4" accent5="accent5" accent6="accent6" hlink="hlink" folHlink="folHlink"/>
  </p:clrMapOvr>
  <p:hf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el 1"/>
          <p:cNvSpPr>
            <a:spLocks noGrp="1"/>
          </p:cNvSpPr>
          <p:nvPr>
            <p:ph type="title"/>
          </p:nvPr>
        </p:nvSpPr>
        <p:spPr>
          <a:xfrm>
            <a:off x="612648" y="171450"/>
            <a:ext cx="8153400" cy="742950"/>
          </a:xfrm>
        </p:spPr>
        <p:txBody>
          <a:bodyPr>
            <a:normAutofit/>
          </a:bodyPr>
          <a:lstStyle>
            <a:lvl1pPr>
              <a:defRPr sz="2400">
                <a:latin typeface="Calibri Light" panose="020F0302020204030204" pitchFamily="34" charset="0"/>
                <a:cs typeface="Calibri Light" panose="020F0302020204030204" pitchFamily="34" charset="0"/>
              </a:defRPr>
            </a:lvl1pPr>
          </a:lstStyle>
          <a:p>
            <a:r>
              <a:rPr kumimoji="0" lang="en-US"/>
              <a:t>Click to edit Master title style</a:t>
            </a:r>
            <a:endParaRPr kumimoji="0" lang="en-US" dirty="0"/>
          </a:p>
        </p:txBody>
      </p:sp>
      <p:sp>
        <p:nvSpPr>
          <p:cNvPr id="6" name="Pladsholder til diasnummer 5"/>
          <p:cNvSpPr>
            <a:spLocks noGrp="1"/>
          </p:cNvSpPr>
          <p:nvPr>
            <p:ph type="sldNum" sz="quarter" idx="12"/>
          </p:nvPr>
        </p:nvSpPr>
        <p:spPr>
          <a:xfrm>
            <a:off x="0" y="954169"/>
            <a:ext cx="533400" cy="183357"/>
          </a:xfrm>
          <a:prstGeom prst="rect">
            <a:avLst/>
          </a:prstGeom>
        </p:spPr>
        <p:txBody>
          <a:bodyPr/>
          <a:lstStyle>
            <a:lvl1pPr>
              <a:buNone/>
              <a:defRPr>
                <a:solidFill>
                  <a:srgbClr val="FFFFFF"/>
                </a:solidFill>
                <a:latin typeface="Calibri Light" panose="020F0302020204030204" pitchFamily="34" charset="0"/>
                <a:cs typeface="Calibri Light" panose="020F0302020204030204" pitchFamily="34" charset="0"/>
              </a:defRPr>
            </a:lvl1pPr>
          </a:lstStyle>
          <a:p>
            <a:fld id="{558A3497-AF0B-4EE6-8A2D-93DE9C5068AE}" type="slidenum">
              <a:rPr lang="da-DK" smtClean="0"/>
              <a:pPr/>
              <a:t>‹#›</a:t>
            </a:fld>
            <a:endParaRPr lang="da-DK" dirty="0"/>
          </a:p>
        </p:txBody>
      </p:sp>
      <p:sp>
        <p:nvSpPr>
          <p:cNvPr id="8" name="Pladsholder til indhold 7"/>
          <p:cNvSpPr>
            <a:spLocks noGrp="1"/>
          </p:cNvSpPr>
          <p:nvPr>
            <p:ph sz="quarter" idx="1"/>
          </p:nvPr>
        </p:nvSpPr>
        <p:spPr>
          <a:xfrm>
            <a:off x="612648" y="1200150"/>
            <a:ext cx="8153400" cy="3371850"/>
          </a:xfrm>
        </p:spPr>
        <p:txBody>
          <a:bodyPr/>
          <a:lstStyle/>
          <a:p>
            <a:pPr lvl="0" eaLnBrk="1" latinLnBrk="0" hangingPunct="1"/>
            <a:r>
              <a:rPr lang="en-US"/>
              <a:t>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dirty="0"/>
          </a:p>
        </p:txBody>
      </p:sp>
    </p:spTree>
    <p:extLst>
      <p:ext uri="{BB962C8B-B14F-4D97-AF65-F5344CB8AC3E}">
        <p14:creationId xmlns:p14="http://schemas.microsoft.com/office/powerpoint/2010/main" val="177085848"/>
      </p:ext>
    </p:extLst>
  </p:cSld>
  <p:clrMapOvr>
    <a:masterClrMapping/>
  </p:clrMapOvr>
  <p:hf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Afsnitsoverskrift">
    <p:bg>
      <p:bgRef idx="1003">
        <a:schemeClr val="bg1"/>
      </p:bgRef>
    </p:bg>
    <p:spTree>
      <p:nvGrpSpPr>
        <p:cNvPr id="1" name=""/>
        <p:cNvGrpSpPr/>
        <p:nvPr/>
      </p:nvGrpSpPr>
      <p:grpSpPr>
        <a:xfrm>
          <a:off x="0" y="0"/>
          <a:ext cx="0" cy="0"/>
          <a:chOff x="0" y="0"/>
          <a:chExt cx="0" cy="0"/>
        </a:xfrm>
      </p:grpSpPr>
      <p:sp>
        <p:nvSpPr>
          <p:cNvPr id="3" name="Pladsholder til tekst 2"/>
          <p:cNvSpPr>
            <a:spLocks noGrp="1"/>
          </p:cNvSpPr>
          <p:nvPr>
            <p:ph type="body" idx="1"/>
          </p:nvPr>
        </p:nvSpPr>
        <p:spPr>
          <a:xfrm>
            <a:off x="1371605" y="2057406"/>
            <a:ext cx="7123113" cy="1254919"/>
          </a:xfrm>
        </p:spPr>
        <p:txBody>
          <a:bodyPr anchor="t"/>
          <a:lstStyle>
            <a:lvl1pPr marL="0" indent="0">
              <a:buNone/>
              <a:defRPr sz="2100">
                <a:solidFill>
                  <a:schemeClr val="tx2"/>
                </a:solidFill>
              </a:defRPr>
            </a:lvl1pPr>
            <a:lvl2pPr>
              <a:buNone/>
              <a:defRPr sz="1350">
                <a:solidFill>
                  <a:schemeClr val="tx1">
                    <a:tint val="75000"/>
                  </a:schemeClr>
                </a:solidFill>
              </a:defRPr>
            </a:lvl2pPr>
            <a:lvl3pPr>
              <a:buNone/>
              <a:defRPr sz="1200">
                <a:solidFill>
                  <a:schemeClr val="tx1">
                    <a:tint val="75000"/>
                  </a:schemeClr>
                </a:solidFill>
              </a:defRPr>
            </a:lvl3pPr>
            <a:lvl4pPr>
              <a:buNone/>
              <a:defRPr sz="1050">
                <a:solidFill>
                  <a:schemeClr val="tx1">
                    <a:tint val="75000"/>
                  </a:schemeClr>
                </a:solidFill>
              </a:defRPr>
            </a:lvl4pPr>
            <a:lvl5pPr>
              <a:buNone/>
              <a:defRPr sz="1050">
                <a:solidFill>
                  <a:schemeClr val="tx1">
                    <a:tint val="75000"/>
                  </a:schemeClr>
                </a:solidFill>
              </a:defRPr>
            </a:lvl5pPr>
          </a:lstStyle>
          <a:p>
            <a:pPr lvl="0" eaLnBrk="1" latinLnBrk="0" hangingPunct="1"/>
            <a:r>
              <a:rPr kumimoji="0" lang="en-US"/>
              <a:t>Edit Master text styles</a:t>
            </a:r>
          </a:p>
        </p:txBody>
      </p:sp>
      <p:sp>
        <p:nvSpPr>
          <p:cNvPr id="7" name="Rektangel 6"/>
          <p:cNvSpPr/>
          <p:nvPr/>
        </p:nvSpPr>
        <p:spPr bwMode="white">
          <a:xfrm>
            <a:off x="0" y="1143000"/>
            <a:ext cx="9144000" cy="85725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650"/>
          </a:p>
        </p:txBody>
      </p:sp>
      <p:sp>
        <p:nvSpPr>
          <p:cNvPr id="8" name="Rektangel 7"/>
          <p:cNvSpPr/>
          <p:nvPr/>
        </p:nvSpPr>
        <p:spPr>
          <a:xfrm>
            <a:off x="0" y="1200150"/>
            <a:ext cx="1295400" cy="74295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650"/>
          </a:p>
        </p:txBody>
      </p:sp>
      <p:sp>
        <p:nvSpPr>
          <p:cNvPr id="9" name="Rektangel 8"/>
          <p:cNvSpPr/>
          <p:nvPr/>
        </p:nvSpPr>
        <p:spPr>
          <a:xfrm>
            <a:off x="1371600" y="1200150"/>
            <a:ext cx="7772400" cy="74295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650"/>
          </a:p>
        </p:txBody>
      </p:sp>
      <p:sp>
        <p:nvSpPr>
          <p:cNvPr id="2" name="Titel 1"/>
          <p:cNvSpPr>
            <a:spLocks noGrp="1"/>
          </p:cNvSpPr>
          <p:nvPr>
            <p:ph type="title"/>
          </p:nvPr>
        </p:nvSpPr>
        <p:spPr>
          <a:xfrm>
            <a:off x="1371600" y="1200150"/>
            <a:ext cx="7620000" cy="742950"/>
          </a:xfrm>
        </p:spPr>
        <p:txBody>
          <a:bodyPr/>
          <a:lstStyle>
            <a:lvl1pPr algn="l">
              <a:buNone/>
              <a:defRPr sz="3300" b="0" cap="none">
                <a:solidFill>
                  <a:srgbClr val="FFFFFF"/>
                </a:solidFill>
              </a:defRPr>
            </a:lvl1pPr>
          </a:lstStyle>
          <a:p>
            <a:r>
              <a:rPr kumimoji="0" lang="en-US"/>
              <a:t>Click to edit Master title style</a:t>
            </a:r>
          </a:p>
        </p:txBody>
      </p:sp>
      <p:sp>
        <p:nvSpPr>
          <p:cNvPr id="13" name="Pladsholder til diasnummer 12"/>
          <p:cNvSpPr>
            <a:spLocks noGrp="1"/>
          </p:cNvSpPr>
          <p:nvPr>
            <p:ph type="sldNum" sz="quarter" idx="11"/>
          </p:nvPr>
        </p:nvSpPr>
        <p:spPr>
          <a:xfrm>
            <a:off x="0" y="1314451"/>
            <a:ext cx="1295400" cy="526257"/>
          </a:xfrm>
          <a:prstGeom prst="rect">
            <a:avLst/>
          </a:prstGeom>
        </p:spPr>
        <p:txBody>
          <a:bodyPr>
            <a:noAutofit/>
          </a:bodyPr>
          <a:lstStyle>
            <a:lvl1pPr>
              <a:defRPr sz="1800">
                <a:solidFill>
                  <a:srgbClr val="FFFFFF"/>
                </a:solidFill>
              </a:defRPr>
            </a:lvl1pPr>
          </a:lstStyle>
          <a:p>
            <a:fld id="{558A3497-AF0B-4EE6-8A2D-93DE9C5068AE}" type="slidenum">
              <a:rPr lang="da-DK" smtClean="0"/>
              <a:pPr/>
              <a:t>‹#›</a:t>
            </a:fld>
            <a:endParaRPr lang="da-DK" dirty="0"/>
          </a:p>
        </p:txBody>
      </p:sp>
      <p:sp>
        <p:nvSpPr>
          <p:cNvPr id="10" name="Pladsholder til dato 7">
            <a:extLst>
              <a:ext uri="{FF2B5EF4-FFF2-40B4-BE49-F238E27FC236}">
                <a16:creationId xmlns:a16="http://schemas.microsoft.com/office/drawing/2014/main" id="{382BBECF-16D6-42DD-BAE5-E9173106710C}"/>
              </a:ext>
            </a:extLst>
          </p:cNvPr>
          <p:cNvSpPr>
            <a:spLocks noGrp="1"/>
          </p:cNvSpPr>
          <p:nvPr>
            <p:ph type="dt" sz="half" idx="15"/>
          </p:nvPr>
        </p:nvSpPr>
        <p:spPr>
          <a:xfrm>
            <a:off x="6096000" y="4686301"/>
            <a:ext cx="2667000" cy="273844"/>
          </a:xfrm>
          <a:prstGeom prst="rect">
            <a:avLst/>
          </a:prstGeom>
        </p:spPr>
        <p:txBody>
          <a:bodyPr rtlCol="0"/>
          <a:lstStyle>
            <a:lvl1pPr>
              <a:buNone/>
              <a:defRPr>
                <a:solidFill>
                  <a:srgbClr val="1D3641"/>
                </a:solidFill>
                <a:latin typeface="+mj-lt"/>
              </a:defRPr>
            </a:lvl1pPr>
          </a:lstStyle>
          <a:p>
            <a:fld id="{23A271A1-F6D6-438B-A432-4747EE7ECD40}" type="datetimeFigureOut">
              <a:rPr lang="en-US" smtClean="0"/>
              <a:pPr/>
              <a:t>12/14/2022</a:t>
            </a:fld>
            <a:endParaRPr lang="en-US" dirty="0"/>
          </a:p>
        </p:txBody>
      </p:sp>
      <p:sp>
        <p:nvSpPr>
          <p:cNvPr id="11" name="Pladsholder til sidefod 11">
            <a:extLst>
              <a:ext uri="{FF2B5EF4-FFF2-40B4-BE49-F238E27FC236}">
                <a16:creationId xmlns:a16="http://schemas.microsoft.com/office/drawing/2014/main" id="{49049590-B530-4375-A29F-1F1AA37839A7}"/>
              </a:ext>
            </a:extLst>
          </p:cNvPr>
          <p:cNvSpPr>
            <a:spLocks noGrp="1"/>
          </p:cNvSpPr>
          <p:nvPr>
            <p:ph type="ftr" sz="quarter" idx="17"/>
          </p:nvPr>
        </p:nvSpPr>
        <p:spPr>
          <a:xfrm>
            <a:off x="609601" y="4686156"/>
            <a:ext cx="5421083" cy="273844"/>
          </a:xfrm>
          <a:prstGeom prst="rect">
            <a:avLst/>
          </a:prstGeom>
        </p:spPr>
        <p:txBody>
          <a:bodyPr rtlCol="0"/>
          <a:lstStyle>
            <a:lvl1pPr>
              <a:buNone/>
              <a:defRPr>
                <a:solidFill>
                  <a:srgbClr val="1D3641"/>
                </a:solidFill>
                <a:latin typeface="+mj-lt"/>
              </a:defRPr>
            </a:lvl1pPr>
          </a:lstStyle>
          <a:p>
            <a:endParaRPr lang="en-US" dirty="0"/>
          </a:p>
        </p:txBody>
      </p:sp>
    </p:spTree>
    <p:extLst>
      <p:ext uri="{BB962C8B-B14F-4D97-AF65-F5344CB8AC3E}">
        <p14:creationId xmlns:p14="http://schemas.microsoft.com/office/powerpoint/2010/main" val="1382547538"/>
      </p:ext>
    </p:extLst>
  </p:cSld>
  <p:clrMapOvr>
    <a:overrideClrMapping bg1="lt1" tx1="dk1" bg2="lt2" tx2="dk2" accent1="accent1" accent2="accent2" accent3="accent3" accent4="accent4" accent5="accent5" accent6="accent6" hlink="hlink" folHlink="folHlink"/>
  </p:clrMapOvr>
  <p:hf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kumimoji="0" lang="en-US"/>
              <a:t>Click to edit Master title style</a:t>
            </a:r>
            <a:endParaRPr kumimoji="0" lang="en-US" dirty="0"/>
          </a:p>
        </p:txBody>
      </p:sp>
      <p:sp>
        <p:nvSpPr>
          <p:cNvPr id="9" name="Pladsholder til indhold 8"/>
          <p:cNvSpPr>
            <a:spLocks noGrp="1"/>
          </p:cNvSpPr>
          <p:nvPr>
            <p:ph sz="quarter" idx="1"/>
          </p:nvPr>
        </p:nvSpPr>
        <p:spPr>
          <a:xfrm>
            <a:off x="609600" y="1192175"/>
            <a:ext cx="3886200" cy="3429000"/>
          </a:xfrm>
        </p:spPr>
        <p:txBody>
          <a:bodyPr/>
          <a:lstStyle/>
          <a:p>
            <a:pPr lvl="0" eaLnBrk="1" latinLnBrk="0" hangingPunct="1"/>
            <a:r>
              <a:rPr lang="en-US"/>
              <a:t>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Pladsholder til indhold 10"/>
          <p:cNvSpPr>
            <a:spLocks noGrp="1"/>
          </p:cNvSpPr>
          <p:nvPr>
            <p:ph sz="quarter" idx="2"/>
          </p:nvPr>
        </p:nvSpPr>
        <p:spPr>
          <a:xfrm>
            <a:off x="4844901" y="1192175"/>
            <a:ext cx="3886200" cy="3429000"/>
          </a:xfrm>
        </p:spPr>
        <p:txBody>
          <a:bodyPr/>
          <a:lstStyle/>
          <a:p>
            <a:pPr lvl="0" eaLnBrk="1" latinLnBrk="0" hangingPunct="1"/>
            <a:r>
              <a:rPr lang="en-US"/>
              <a:t>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8" name="Pladsholder til dato 7"/>
          <p:cNvSpPr>
            <a:spLocks noGrp="1"/>
          </p:cNvSpPr>
          <p:nvPr>
            <p:ph type="dt" sz="half" idx="15"/>
          </p:nvPr>
        </p:nvSpPr>
        <p:spPr>
          <a:xfrm>
            <a:off x="6096000" y="4686301"/>
            <a:ext cx="2667000" cy="273844"/>
          </a:xfrm>
          <a:prstGeom prst="rect">
            <a:avLst/>
          </a:prstGeom>
        </p:spPr>
        <p:txBody>
          <a:bodyPr rtlCol="0"/>
          <a:lstStyle>
            <a:lvl1pPr>
              <a:buNone/>
              <a:defRPr>
                <a:solidFill>
                  <a:srgbClr val="1D3641"/>
                </a:solidFill>
                <a:latin typeface="+mj-lt"/>
              </a:defRPr>
            </a:lvl1pPr>
          </a:lstStyle>
          <a:p>
            <a:fld id="{23A271A1-F6D6-438B-A432-4747EE7ECD40}" type="datetimeFigureOut">
              <a:rPr lang="en-US" smtClean="0"/>
              <a:pPr/>
              <a:t>12/14/2022</a:t>
            </a:fld>
            <a:endParaRPr lang="en-US" dirty="0"/>
          </a:p>
        </p:txBody>
      </p:sp>
      <p:sp>
        <p:nvSpPr>
          <p:cNvPr id="12" name="Pladsholder til sidefod 11"/>
          <p:cNvSpPr>
            <a:spLocks noGrp="1"/>
          </p:cNvSpPr>
          <p:nvPr>
            <p:ph type="ftr" sz="quarter" idx="17"/>
          </p:nvPr>
        </p:nvSpPr>
        <p:spPr>
          <a:xfrm>
            <a:off x="609601" y="4686156"/>
            <a:ext cx="5421083" cy="273844"/>
          </a:xfrm>
          <a:prstGeom prst="rect">
            <a:avLst/>
          </a:prstGeom>
        </p:spPr>
        <p:txBody>
          <a:bodyPr rtlCol="0"/>
          <a:lstStyle>
            <a:lvl1pPr>
              <a:buNone/>
              <a:defRPr>
                <a:solidFill>
                  <a:srgbClr val="1D3641"/>
                </a:solidFill>
                <a:latin typeface="+mj-lt"/>
              </a:defRPr>
            </a:lvl1pPr>
          </a:lstStyle>
          <a:p>
            <a:endParaRPr lang="en-US" dirty="0"/>
          </a:p>
        </p:txBody>
      </p:sp>
      <p:sp>
        <p:nvSpPr>
          <p:cNvPr id="13" name="Pladsholder til diasnummer 5"/>
          <p:cNvSpPr>
            <a:spLocks noGrp="1"/>
          </p:cNvSpPr>
          <p:nvPr>
            <p:ph type="sldNum" sz="quarter" idx="12"/>
          </p:nvPr>
        </p:nvSpPr>
        <p:spPr>
          <a:xfrm>
            <a:off x="0" y="954169"/>
            <a:ext cx="533400" cy="183357"/>
          </a:xfrm>
          <a:prstGeom prst="rect">
            <a:avLst/>
          </a:prstGeom>
        </p:spPr>
        <p:txBody>
          <a:bodyPr/>
          <a:lstStyle>
            <a:lvl1pPr>
              <a:buNone/>
              <a:defRPr>
                <a:solidFill>
                  <a:srgbClr val="FFFFFF"/>
                </a:solidFill>
                <a:latin typeface="Calibri Light" panose="020F0302020204030204" pitchFamily="34" charset="0"/>
                <a:cs typeface="Calibri Light" panose="020F0302020204030204" pitchFamily="34" charset="0"/>
              </a:defRPr>
            </a:lvl1pPr>
          </a:lstStyle>
          <a:p>
            <a:fld id="{558A3497-AF0B-4EE6-8A2D-93DE9C5068AE}" type="slidenum">
              <a:rPr lang="da-DK" smtClean="0"/>
              <a:pPr/>
              <a:t>‹#›</a:t>
            </a:fld>
            <a:endParaRPr lang="da-DK" dirty="0"/>
          </a:p>
        </p:txBody>
      </p:sp>
    </p:spTree>
    <p:extLst>
      <p:ext uri="{BB962C8B-B14F-4D97-AF65-F5344CB8AC3E}">
        <p14:creationId xmlns:p14="http://schemas.microsoft.com/office/powerpoint/2010/main" val="1553178611"/>
      </p:ext>
    </p:extLst>
  </p:cSld>
  <p:clrMapOvr>
    <a:masterClrMapping/>
  </p:clrMapOvr>
  <p:hf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el 1"/>
          <p:cNvSpPr>
            <a:spLocks noGrp="1"/>
          </p:cNvSpPr>
          <p:nvPr>
            <p:ph type="title"/>
          </p:nvPr>
        </p:nvSpPr>
        <p:spPr>
          <a:xfrm>
            <a:off x="533400" y="204793"/>
            <a:ext cx="8153400" cy="652463"/>
          </a:xfrm>
        </p:spPr>
        <p:txBody>
          <a:bodyPr anchor="ctr"/>
          <a:lstStyle>
            <a:lvl1pPr>
              <a:defRPr/>
            </a:lvl1pPr>
          </a:lstStyle>
          <a:p>
            <a:r>
              <a:rPr kumimoji="0" lang="en-US"/>
              <a:t>Click to edit Master title style</a:t>
            </a:r>
          </a:p>
        </p:txBody>
      </p:sp>
      <p:sp>
        <p:nvSpPr>
          <p:cNvPr id="11" name="Pladsholder til indhold 10"/>
          <p:cNvSpPr>
            <a:spLocks noGrp="1"/>
          </p:cNvSpPr>
          <p:nvPr>
            <p:ph sz="quarter" idx="2"/>
          </p:nvPr>
        </p:nvSpPr>
        <p:spPr>
          <a:xfrm>
            <a:off x="609600" y="1828800"/>
            <a:ext cx="3886200" cy="2686050"/>
          </a:xfrm>
        </p:spPr>
        <p:txBody>
          <a:bodyPr/>
          <a:lstStyle/>
          <a:p>
            <a:pPr lvl="0" eaLnBrk="1" latinLnBrk="0" hangingPunct="1"/>
            <a:r>
              <a:rPr lang="en-US"/>
              <a:t>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Pladsholder til indhold 12"/>
          <p:cNvSpPr>
            <a:spLocks noGrp="1"/>
          </p:cNvSpPr>
          <p:nvPr>
            <p:ph sz="quarter" idx="4"/>
          </p:nvPr>
        </p:nvSpPr>
        <p:spPr>
          <a:xfrm>
            <a:off x="4800600" y="1828800"/>
            <a:ext cx="3886200" cy="2686050"/>
          </a:xfrm>
        </p:spPr>
        <p:txBody>
          <a:bodyPr/>
          <a:lstStyle/>
          <a:p>
            <a:pPr lvl="0" eaLnBrk="1" latinLnBrk="0" hangingPunct="1"/>
            <a:r>
              <a:rPr lang="en-US"/>
              <a:t>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2" name="Pladsholder til diasnummer 11"/>
          <p:cNvSpPr>
            <a:spLocks noGrp="1"/>
          </p:cNvSpPr>
          <p:nvPr>
            <p:ph type="sldNum" sz="quarter" idx="16"/>
          </p:nvPr>
        </p:nvSpPr>
        <p:spPr>
          <a:xfrm>
            <a:off x="0" y="954169"/>
            <a:ext cx="533400" cy="183357"/>
          </a:xfrm>
          <a:prstGeom prst="rect">
            <a:avLst/>
          </a:prstGeom>
        </p:spPr>
        <p:txBody>
          <a:bodyPr rtlCol="0"/>
          <a:lstStyle/>
          <a:p>
            <a:fld id="{558A3497-AF0B-4EE6-8A2D-93DE9C5068AE}" type="slidenum">
              <a:rPr lang="da-DK" smtClean="0"/>
              <a:pPr/>
              <a:t>‹#›</a:t>
            </a:fld>
            <a:endParaRPr lang="da-DK" dirty="0"/>
          </a:p>
        </p:txBody>
      </p:sp>
      <p:sp>
        <p:nvSpPr>
          <p:cNvPr id="16" name="Pladsholder til tekst 15"/>
          <p:cNvSpPr>
            <a:spLocks noGrp="1"/>
          </p:cNvSpPr>
          <p:nvPr>
            <p:ph type="body" sz="quarter" idx="1"/>
          </p:nvPr>
        </p:nvSpPr>
        <p:spPr>
          <a:xfrm>
            <a:off x="609600" y="1314450"/>
            <a:ext cx="3886200" cy="480060"/>
          </a:xfrm>
          <a:solidFill>
            <a:schemeClr val="accent2"/>
          </a:solidFill>
        </p:spPr>
        <p:txBody>
          <a:bodyPr rtlCol="0" anchor="ctr"/>
          <a:lstStyle>
            <a:lvl1pPr marL="0" indent="0">
              <a:buFontTx/>
              <a:buNone/>
              <a:defRPr sz="1500" b="1">
                <a:solidFill>
                  <a:srgbClr val="FFFFFF"/>
                </a:solidFill>
              </a:defRPr>
            </a:lvl1pPr>
          </a:lstStyle>
          <a:p>
            <a:pPr lvl="0" eaLnBrk="1" latinLnBrk="0" hangingPunct="1"/>
            <a:r>
              <a:rPr kumimoji="0" lang="en-US"/>
              <a:t>Edit Master text styles</a:t>
            </a:r>
          </a:p>
        </p:txBody>
      </p:sp>
      <p:sp>
        <p:nvSpPr>
          <p:cNvPr id="15" name="Pladsholder til tekst 14"/>
          <p:cNvSpPr>
            <a:spLocks noGrp="1"/>
          </p:cNvSpPr>
          <p:nvPr>
            <p:ph type="body" sz="quarter" idx="3"/>
          </p:nvPr>
        </p:nvSpPr>
        <p:spPr>
          <a:xfrm>
            <a:off x="4800600" y="1314450"/>
            <a:ext cx="3886200" cy="480060"/>
          </a:xfrm>
          <a:solidFill>
            <a:schemeClr val="accent4"/>
          </a:solidFill>
        </p:spPr>
        <p:txBody>
          <a:bodyPr rtlCol="0" anchor="ctr"/>
          <a:lstStyle>
            <a:lvl1pPr marL="0" indent="0">
              <a:buFontTx/>
              <a:buNone/>
              <a:defRPr sz="1500" b="1">
                <a:solidFill>
                  <a:srgbClr val="FFFFFF"/>
                </a:solidFill>
              </a:defRPr>
            </a:lvl1pPr>
          </a:lstStyle>
          <a:p>
            <a:pPr lvl="0" eaLnBrk="1" latinLnBrk="0" hangingPunct="1"/>
            <a:r>
              <a:rPr kumimoji="0" lang="en-US"/>
              <a:t>Edit Master text styles</a:t>
            </a:r>
          </a:p>
        </p:txBody>
      </p:sp>
      <p:sp>
        <p:nvSpPr>
          <p:cNvPr id="17" name="Pladsholder til dato 7">
            <a:extLst>
              <a:ext uri="{FF2B5EF4-FFF2-40B4-BE49-F238E27FC236}">
                <a16:creationId xmlns:a16="http://schemas.microsoft.com/office/drawing/2014/main" id="{7A3066C6-0756-4AB2-9820-1C4C94B7A487}"/>
              </a:ext>
            </a:extLst>
          </p:cNvPr>
          <p:cNvSpPr>
            <a:spLocks noGrp="1"/>
          </p:cNvSpPr>
          <p:nvPr>
            <p:ph type="dt" sz="half" idx="15"/>
          </p:nvPr>
        </p:nvSpPr>
        <p:spPr>
          <a:xfrm>
            <a:off x="6096000" y="4686301"/>
            <a:ext cx="2667000" cy="273844"/>
          </a:xfrm>
          <a:prstGeom prst="rect">
            <a:avLst/>
          </a:prstGeom>
        </p:spPr>
        <p:txBody>
          <a:bodyPr rtlCol="0"/>
          <a:lstStyle>
            <a:lvl1pPr>
              <a:buNone/>
              <a:defRPr>
                <a:solidFill>
                  <a:srgbClr val="1D3641"/>
                </a:solidFill>
                <a:latin typeface="+mj-lt"/>
              </a:defRPr>
            </a:lvl1pPr>
          </a:lstStyle>
          <a:p>
            <a:fld id="{23A271A1-F6D6-438B-A432-4747EE7ECD40}" type="datetimeFigureOut">
              <a:rPr lang="en-US" smtClean="0"/>
              <a:pPr/>
              <a:t>12/14/2022</a:t>
            </a:fld>
            <a:endParaRPr lang="en-US" dirty="0"/>
          </a:p>
        </p:txBody>
      </p:sp>
      <p:sp>
        <p:nvSpPr>
          <p:cNvPr id="18" name="Pladsholder til sidefod 11">
            <a:extLst>
              <a:ext uri="{FF2B5EF4-FFF2-40B4-BE49-F238E27FC236}">
                <a16:creationId xmlns:a16="http://schemas.microsoft.com/office/drawing/2014/main" id="{5CC39FF1-6058-4ADB-A9AC-88387DA79717}"/>
              </a:ext>
            </a:extLst>
          </p:cNvPr>
          <p:cNvSpPr>
            <a:spLocks noGrp="1"/>
          </p:cNvSpPr>
          <p:nvPr>
            <p:ph type="ftr" sz="quarter" idx="17"/>
          </p:nvPr>
        </p:nvSpPr>
        <p:spPr>
          <a:xfrm>
            <a:off x="609601" y="4686156"/>
            <a:ext cx="5421083" cy="273844"/>
          </a:xfrm>
          <a:prstGeom prst="rect">
            <a:avLst/>
          </a:prstGeom>
        </p:spPr>
        <p:txBody>
          <a:bodyPr rtlCol="0"/>
          <a:lstStyle>
            <a:lvl1pPr>
              <a:buNone/>
              <a:defRPr>
                <a:solidFill>
                  <a:srgbClr val="1D3641"/>
                </a:solidFill>
                <a:latin typeface="+mj-lt"/>
              </a:defRPr>
            </a:lvl1pPr>
          </a:lstStyle>
          <a:p>
            <a:endParaRPr lang="en-US" dirty="0"/>
          </a:p>
        </p:txBody>
      </p:sp>
    </p:spTree>
    <p:extLst>
      <p:ext uri="{BB962C8B-B14F-4D97-AF65-F5344CB8AC3E}">
        <p14:creationId xmlns:p14="http://schemas.microsoft.com/office/powerpoint/2010/main" val="1407628455"/>
      </p:ext>
    </p:extLst>
  </p:cSld>
  <p:clrMapOvr>
    <a:masterClrMapping/>
  </p:clrMapOvr>
  <p:hf hdr="0" ftr="0" dt="0"/>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atin typeface="+mj-lt"/>
                <a:cs typeface="Calibri Light" panose="020F0302020204030204" pitchFamily="34" charset="0"/>
              </a:defRPr>
            </a:lvl1pPr>
          </a:lstStyle>
          <a:p>
            <a:r>
              <a:rPr kumimoji="0" lang="en-US"/>
              <a:t>Click to edit Master title style</a:t>
            </a:r>
          </a:p>
        </p:txBody>
      </p:sp>
    </p:spTree>
    <p:extLst>
      <p:ext uri="{BB962C8B-B14F-4D97-AF65-F5344CB8AC3E}">
        <p14:creationId xmlns:p14="http://schemas.microsoft.com/office/powerpoint/2010/main" val="3979451836"/>
      </p:ext>
    </p:extLst>
  </p:cSld>
  <p:clrMapOvr>
    <a:masterClrMapping/>
  </p:clrMapOvr>
  <p:hf hdr="0" ftr="0" dt="0"/>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Tomt">
    <p:spTree>
      <p:nvGrpSpPr>
        <p:cNvPr id="1" name=""/>
        <p:cNvGrpSpPr/>
        <p:nvPr/>
      </p:nvGrpSpPr>
      <p:grpSpPr>
        <a:xfrm>
          <a:off x="0" y="0"/>
          <a:ext cx="0" cy="0"/>
          <a:chOff x="0" y="0"/>
          <a:chExt cx="0" cy="0"/>
        </a:xfrm>
      </p:grpSpPr>
      <p:sp>
        <p:nvSpPr>
          <p:cNvPr id="4" name="Pladsholder til diasnummer 3"/>
          <p:cNvSpPr>
            <a:spLocks noGrp="1"/>
          </p:cNvSpPr>
          <p:nvPr>
            <p:ph type="sldNum" sz="quarter" idx="12"/>
          </p:nvPr>
        </p:nvSpPr>
        <p:spPr>
          <a:xfrm>
            <a:off x="0" y="4686300"/>
            <a:ext cx="533400" cy="285750"/>
          </a:xfrm>
          <a:prstGeom prst="rect">
            <a:avLst/>
          </a:prstGeom>
        </p:spPr>
        <p:txBody>
          <a:bodyPr/>
          <a:lstStyle>
            <a:lvl1pPr>
              <a:defRPr>
                <a:solidFill>
                  <a:schemeClr val="tx2"/>
                </a:solidFill>
              </a:defRPr>
            </a:lvl1pPr>
          </a:lstStyle>
          <a:p>
            <a:fld id="{558A3497-AF0B-4EE6-8A2D-93DE9C5068AE}" type="slidenum">
              <a:rPr lang="da-DK" smtClean="0"/>
              <a:pPr/>
              <a:t>‹#›</a:t>
            </a:fld>
            <a:endParaRPr lang="da-DK" dirty="0"/>
          </a:p>
        </p:txBody>
      </p:sp>
      <p:sp>
        <p:nvSpPr>
          <p:cNvPr id="5" name="Pladsholder til dato 7">
            <a:extLst>
              <a:ext uri="{FF2B5EF4-FFF2-40B4-BE49-F238E27FC236}">
                <a16:creationId xmlns:a16="http://schemas.microsoft.com/office/drawing/2014/main" id="{1C2A2D92-F15C-4BB6-AB6E-65695B142B86}"/>
              </a:ext>
            </a:extLst>
          </p:cNvPr>
          <p:cNvSpPr>
            <a:spLocks noGrp="1"/>
          </p:cNvSpPr>
          <p:nvPr>
            <p:ph type="dt" sz="half" idx="15"/>
          </p:nvPr>
        </p:nvSpPr>
        <p:spPr>
          <a:xfrm>
            <a:off x="6096000" y="4686301"/>
            <a:ext cx="2667000" cy="273844"/>
          </a:xfrm>
          <a:prstGeom prst="rect">
            <a:avLst/>
          </a:prstGeom>
        </p:spPr>
        <p:txBody>
          <a:bodyPr rtlCol="0"/>
          <a:lstStyle>
            <a:lvl1pPr>
              <a:buNone/>
              <a:defRPr>
                <a:solidFill>
                  <a:srgbClr val="1D3641"/>
                </a:solidFill>
                <a:latin typeface="+mj-lt"/>
              </a:defRPr>
            </a:lvl1pPr>
          </a:lstStyle>
          <a:p>
            <a:fld id="{23A271A1-F6D6-438B-A432-4747EE7ECD40}" type="datetimeFigureOut">
              <a:rPr lang="en-US" smtClean="0"/>
              <a:pPr/>
              <a:t>12/14/2022</a:t>
            </a:fld>
            <a:endParaRPr lang="en-US" dirty="0"/>
          </a:p>
        </p:txBody>
      </p:sp>
      <p:sp>
        <p:nvSpPr>
          <p:cNvPr id="6" name="Pladsholder til sidefod 11">
            <a:extLst>
              <a:ext uri="{FF2B5EF4-FFF2-40B4-BE49-F238E27FC236}">
                <a16:creationId xmlns:a16="http://schemas.microsoft.com/office/drawing/2014/main" id="{745A5747-5B38-44B6-B672-7014C4F2F682}"/>
              </a:ext>
            </a:extLst>
          </p:cNvPr>
          <p:cNvSpPr>
            <a:spLocks noGrp="1"/>
          </p:cNvSpPr>
          <p:nvPr>
            <p:ph type="ftr" sz="quarter" idx="17"/>
          </p:nvPr>
        </p:nvSpPr>
        <p:spPr>
          <a:xfrm>
            <a:off x="609601" y="4686156"/>
            <a:ext cx="5421083" cy="273844"/>
          </a:xfrm>
          <a:prstGeom prst="rect">
            <a:avLst/>
          </a:prstGeom>
        </p:spPr>
        <p:txBody>
          <a:bodyPr rtlCol="0"/>
          <a:lstStyle>
            <a:lvl1pPr>
              <a:buNone/>
              <a:defRPr>
                <a:solidFill>
                  <a:srgbClr val="1D3641"/>
                </a:solidFill>
                <a:latin typeface="+mj-lt"/>
              </a:defRPr>
            </a:lvl1pPr>
          </a:lstStyle>
          <a:p>
            <a:endParaRPr lang="en-US" dirty="0"/>
          </a:p>
        </p:txBody>
      </p:sp>
    </p:spTree>
    <p:extLst>
      <p:ext uri="{BB962C8B-B14F-4D97-AF65-F5344CB8AC3E}">
        <p14:creationId xmlns:p14="http://schemas.microsoft.com/office/powerpoint/2010/main" val="1140142921"/>
      </p:ext>
    </p:extLst>
  </p:cSld>
  <p:clrMapOvr>
    <a:masterClrMapping/>
  </p:clrMapOvr>
  <p:hf hdr="0" ftr="0" dt="0"/>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609600" y="204793"/>
            <a:ext cx="8077200" cy="652463"/>
          </a:xfrm>
        </p:spPr>
        <p:txBody>
          <a:bodyPr anchor="ctr"/>
          <a:lstStyle>
            <a:lvl1pPr algn="l">
              <a:buNone/>
              <a:defRPr sz="3300" b="0"/>
            </a:lvl1pPr>
          </a:lstStyle>
          <a:p>
            <a:r>
              <a:rPr kumimoji="0" lang="en-US"/>
              <a:t>Click to edit Master title style</a:t>
            </a:r>
          </a:p>
        </p:txBody>
      </p:sp>
      <p:sp>
        <p:nvSpPr>
          <p:cNvPr id="7" name="Pladsholder til diasnummer 6"/>
          <p:cNvSpPr>
            <a:spLocks noGrp="1"/>
          </p:cNvSpPr>
          <p:nvPr>
            <p:ph type="sldNum" sz="quarter" idx="12"/>
          </p:nvPr>
        </p:nvSpPr>
        <p:spPr>
          <a:xfrm>
            <a:off x="0" y="954169"/>
            <a:ext cx="533400" cy="183357"/>
          </a:xfrm>
          <a:prstGeom prst="rect">
            <a:avLst/>
          </a:prstGeom>
        </p:spPr>
        <p:txBody>
          <a:bodyPr/>
          <a:lstStyle>
            <a:lvl1pPr>
              <a:defRPr>
                <a:solidFill>
                  <a:srgbClr val="FFFFFF"/>
                </a:solidFill>
              </a:defRPr>
            </a:lvl1pPr>
          </a:lstStyle>
          <a:p>
            <a:fld id="{558A3497-AF0B-4EE6-8A2D-93DE9C5068AE}" type="slidenum">
              <a:rPr lang="da-DK" smtClean="0"/>
              <a:pPr/>
              <a:t>‹#›</a:t>
            </a:fld>
            <a:endParaRPr lang="da-DK" dirty="0"/>
          </a:p>
        </p:txBody>
      </p:sp>
      <p:sp>
        <p:nvSpPr>
          <p:cNvPr id="3" name="Pladsholder til tekst 2"/>
          <p:cNvSpPr>
            <a:spLocks noGrp="1"/>
          </p:cNvSpPr>
          <p:nvPr>
            <p:ph type="body" idx="2"/>
          </p:nvPr>
        </p:nvSpPr>
        <p:spPr>
          <a:xfrm>
            <a:off x="609600" y="1314450"/>
            <a:ext cx="1600200" cy="325755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750"/>
              </a:spcAft>
              <a:buNone/>
              <a:defRPr sz="1350"/>
            </a:lvl1pPr>
            <a:lvl2pPr>
              <a:buNone/>
              <a:defRPr sz="900"/>
            </a:lvl2pPr>
            <a:lvl3pPr>
              <a:buNone/>
              <a:defRPr sz="750"/>
            </a:lvl3pPr>
            <a:lvl4pPr>
              <a:buNone/>
              <a:defRPr sz="675"/>
            </a:lvl4pPr>
            <a:lvl5pPr>
              <a:buNone/>
              <a:defRPr sz="675"/>
            </a:lvl5pPr>
          </a:lstStyle>
          <a:p>
            <a:pPr lvl="0" eaLnBrk="1" latinLnBrk="0" hangingPunct="1"/>
            <a:r>
              <a:rPr kumimoji="0" lang="en-US"/>
              <a:t>Edit Master text styles</a:t>
            </a:r>
          </a:p>
        </p:txBody>
      </p:sp>
      <p:sp>
        <p:nvSpPr>
          <p:cNvPr id="9" name="Pladsholder til indhold 8"/>
          <p:cNvSpPr>
            <a:spLocks noGrp="1"/>
          </p:cNvSpPr>
          <p:nvPr>
            <p:ph sz="quarter" idx="1"/>
          </p:nvPr>
        </p:nvSpPr>
        <p:spPr>
          <a:xfrm>
            <a:off x="2362200" y="1314450"/>
            <a:ext cx="6400800" cy="3314700"/>
          </a:xfrm>
        </p:spPr>
        <p:txBody>
          <a:bodyPr/>
          <a:lstStyle/>
          <a:p>
            <a:pPr lvl="0" eaLnBrk="1" latinLnBrk="0" hangingPunct="1"/>
            <a:r>
              <a:rPr lang="en-US"/>
              <a:t>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extLst>
      <p:ext uri="{BB962C8B-B14F-4D97-AF65-F5344CB8AC3E}">
        <p14:creationId xmlns:p14="http://schemas.microsoft.com/office/powerpoint/2010/main" val="2923643437"/>
      </p:ext>
    </p:extLst>
  </p:cSld>
  <p:clrMapOvr>
    <a:masterClrMapping/>
  </p:clrMapOvr>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el 1"/>
          <p:cNvSpPr>
            <a:spLocks noGrp="1"/>
          </p:cNvSpPr>
          <p:nvPr>
            <p:ph type="title"/>
          </p:nvPr>
        </p:nvSpPr>
        <p:spPr>
          <a:xfrm>
            <a:off x="612648" y="171450"/>
            <a:ext cx="8153400" cy="742950"/>
          </a:xfrm>
        </p:spPr>
        <p:txBody>
          <a:bodyPr>
            <a:normAutofit/>
          </a:bodyPr>
          <a:lstStyle>
            <a:lvl1pPr>
              <a:defRPr sz="2400">
                <a:latin typeface="Calibri Light" panose="020F0302020204030204" pitchFamily="34" charset="0"/>
                <a:cs typeface="Calibri Light" panose="020F0302020204030204" pitchFamily="34" charset="0"/>
              </a:defRPr>
            </a:lvl1pPr>
          </a:lstStyle>
          <a:p>
            <a:r>
              <a:rPr kumimoji="0" lang="en-US"/>
              <a:t>Click to edit Master title style</a:t>
            </a:r>
            <a:endParaRPr kumimoji="0" lang="en-US" dirty="0"/>
          </a:p>
        </p:txBody>
      </p:sp>
      <p:sp>
        <p:nvSpPr>
          <p:cNvPr id="6" name="Pladsholder til diasnummer 5"/>
          <p:cNvSpPr>
            <a:spLocks noGrp="1"/>
          </p:cNvSpPr>
          <p:nvPr>
            <p:ph type="sldNum" sz="quarter" idx="12"/>
          </p:nvPr>
        </p:nvSpPr>
        <p:spPr>
          <a:xfrm>
            <a:off x="0" y="954169"/>
            <a:ext cx="533400" cy="183357"/>
          </a:xfrm>
          <a:prstGeom prst="rect">
            <a:avLst/>
          </a:prstGeom>
        </p:spPr>
        <p:txBody>
          <a:bodyPr/>
          <a:lstStyle>
            <a:lvl1pPr>
              <a:buNone/>
              <a:defRPr>
                <a:solidFill>
                  <a:srgbClr val="FFFFFF"/>
                </a:solidFill>
                <a:latin typeface="Calibri Light" panose="020F0302020204030204" pitchFamily="34" charset="0"/>
                <a:cs typeface="Calibri Light" panose="020F0302020204030204" pitchFamily="34" charset="0"/>
              </a:defRPr>
            </a:lvl1pPr>
          </a:lstStyle>
          <a:p>
            <a:fld id="{558A3497-AF0B-4EE6-8A2D-93DE9C5068AE}" type="slidenum">
              <a:rPr lang="da-DK" smtClean="0"/>
              <a:pPr/>
              <a:t>‹#›</a:t>
            </a:fld>
            <a:endParaRPr lang="da-DK" dirty="0"/>
          </a:p>
        </p:txBody>
      </p:sp>
      <p:sp>
        <p:nvSpPr>
          <p:cNvPr id="8" name="Pladsholder til indhold 7"/>
          <p:cNvSpPr>
            <a:spLocks noGrp="1"/>
          </p:cNvSpPr>
          <p:nvPr>
            <p:ph sz="quarter" idx="1"/>
          </p:nvPr>
        </p:nvSpPr>
        <p:spPr>
          <a:xfrm>
            <a:off x="612648" y="1200150"/>
            <a:ext cx="8153400" cy="3371850"/>
          </a:xfrm>
        </p:spPr>
        <p:txBody>
          <a:bodyPr/>
          <a:lstStyle/>
          <a:p>
            <a:pPr lvl="0" eaLnBrk="1" latinLnBrk="0" hangingPunct="1"/>
            <a:r>
              <a:rPr lang="en-US"/>
              <a:t>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dirty="0"/>
          </a:p>
        </p:txBody>
      </p:sp>
    </p:spTree>
    <p:extLst>
      <p:ext uri="{BB962C8B-B14F-4D97-AF65-F5344CB8AC3E}">
        <p14:creationId xmlns:p14="http://schemas.microsoft.com/office/powerpoint/2010/main" val="2769793190"/>
      </p:ext>
    </p:extLst>
  </p:cSld>
  <p:clrMapOvr>
    <a:masterClrMapping/>
  </p:clrMapOvr>
  <p:hf hdr="0" ftr="0" dt="0"/>
</p:sldLayout>
</file>

<file path=ppt/slideLayouts/slideLayout20.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kumimoji="0" lang="en-US"/>
              <a:t>Click to edit Master title style</a:t>
            </a:r>
          </a:p>
        </p:txBody>
      </p:sp>
      <p:sp>
        <p:nvSpPr>
          <p:cNvPr id="3" name="Pladsholder til lodret titel 2"/>
          <p:cNvSpPr>
            <a:spLocks noGrp="1"/>
          </p:cNvSpPr>
          <p:nvPr>
            <p:ph type="body" orient="vert" idx="1"/>
          </p:nvPr>
        </p:nvSpPr>
        <p:spPr/>
        <p:txBody>
          <a:bodyPr vert="eaVert"/>
          <a:lstStyle/>
          <a:p>
            <a:pPr lvl="0" eaLnBrk="1" latinLnBrk="0" hangingPunct="1"/>
            <a:r>
              <a:rPr lang="en-US"/>
              <a:t>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Pladsholder til diasnummer 5"/>
          <p:cNvSpPr>
            <a:spLocks noGrp="1"/>
          </p:cNvSpPr>
          <p:nvPr>
            <p:ph type="sldNum" sz="quarter" idx="12"/>
          </p:nvPr>
        </p:nvSpPr>
        <p:spPr>
          <a:xfrm>
            <a:off x="0" y="954169"/>
            <a:ext cx="533400" cy="183357"/>
          </a:xfrm>
          <a:prstGeom prst="rect">
            <a:avLst/>
          </a:prstGeom>
        </p:spPr>
        <p:txBody>
          <a:bodyPr/>
          <a:lstStyle/>
          <a:p>
            <a:fld id="{558A3497-AF0B-4EE6-8A2D-93DE9C5068AE}" type="slidenum">
              <a:rPr lang="da-DK" smtClean="0"/>
              <a:pPr/>
              <a:t>‹#›</a:t>
            </a:fld>
            <a:endParaRPr lang="da-DK" dirty="0"/>
          </a:p>
        </p:txBody>
      </p:sp>
      <p:sp>
        <p:nvSpPr>
          <p:cNvPr id="7" name="Pladsholder til dato 7">
            <a:extLst>
              <a:ext uri="{FF2B5EF4-FFF2-40B4-BE49-F238E27FC236}">
                <a16:creationId xmlns:a16="http://schemas.microsoft.com/office/drawing/2014/main" id="{84171960-FBDA-494E-8B35-4C2B28A5E8B1}"/>
              </a:ext>
            </a:extLst>
          </p:cNvPr>
          <p:cNvSpPr>
            <a:spLocks noGrp="1"/>
          </p:cNvSpPr>
          <p:nvPr>
            <p:ph type="dt" sz="half" idx="15"/>
          </p:nvPr>
        </p:nvSpPr>
        <p:spPr>
          <a:xfrm>
            <a:off x="6096000" y="4686301"/>
            <a:ext cx="2667000" cy="273844"/>
          </a:xfrm>
          <a:prstGeom prst="rect">
            <a:avLst/>
          </a:prstGeom>
        </p:spPr>
        <p:txBody>
          <a:bodyPr rtlCol="0"/>
          <a:lstStyle>
            <a:lvl1pPr>
              <a:buNone/>
              <a:defRPr>
                <a:solidFill>
                  <a:srgbClr val="1D3641"/>
                </a:solidFill>
                <a:latin typeface="+mj-lt"/>
              </a:defRPr>
            </a:lvl1pPr>
          </a:lstStyle>
          <a:p>
            <a:fld id="{23A271A1-F6D6-438B-A432-4747EE7ECD40}" type="datetimeFigureOut">
              <a:rPr lang="en-US" smtClean="0"/>
              <a:pPr/>
              <a:t>12/14/2022</a:t>
            </a:fld>
            <a:endParaRPr lang="en-US" dirty="0"/>
          </a:p>
        </p:txBody>
      </p:sp>
      <p:sp>
        <p:nvSpPr>
          <p:cNvPr id="8" name="Pladsholder til sidefod 11">
            <a:extLst>
              <a:ext uri="{FF2B5EF4-FFF2-40B4-BE49-F238E27FC236}">
                <a16:creationId xmlns:a16="http://schemas.microsoft.com/office/drawing/2014/main" id="{CB8BB664-4C79-45C0-9DA6-6C12DABFB10C}"/>
              </a:ext>
            </a:extLst>
          </p:cNvPr>
          <p:cNvSpPr>
            <a:spLocks noGrp="1"/>
          </p:cNvSpPr>
          <p:nvPr>
            <p:ph type="ftr" sz="quarter" idx="17"/>
          </p:nvPr>
        </p:nvSpPr>
        <p:spPr>
          <a:xfrm>
            <a:off x="609601" y="4686156"/>
            <a:ext cx="5421083" cy="273844"/>
          </a:xfrm>
          <a:prstGeom prst="rect">
            <a:avLst/>
          </a:prstGeom>
        </p:spPr>
        <p:txBody>
          <a:bodyPr rtlCol="0"/>
          <a:lstStyle>
            <a:lvl1pPr>
              <a:buNone/>
              <a:defRPr>
                <a:solidFill>
                  <a:srgbClr val="1D3641"/>
                </a:solidFill>
                <a:latin typeface="+mj-lt"/>
              </a:defRPr>
            </a:lvl1pPr>
          </a:lstStyle>
          <a:p>
            <a:endParaRPr lang="en-US" dirty="0"/>
          </a:p>
        </p:txBody>
      </p:sp>
    </p:spTree>
    <p:extLst>
      <p:ext uri="{BB962C8B-B14F-4D97-AF65-F5344CB8AC3E}">
        <p14:creationId xmlns:p14="http://schemas.microsoft.com/office/powerpoint/2010/main" val="3965283711"/>
      </p:ext>
    </p:extLst>
  </p:cSld>
  <p:clrMapOvr>
    <a:masterClrMapping/>
  </p:clrMapOvr>
  <p:hf hdr="0" ftr="0" dt="0"/>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type="vertTitleAndTx" preserve="1">
  <p:cSld name="Lodret titel og tekst">
    <p:bg>
      <p:bgRef idx="1001">
        <a:schemeClr val="bg1"/>
      </p:bgRef>
    </p:bg>
    <p:spTree>
      <p:nvGrpSpPr>
        <p:cNvPr id="1" name=""/>
        <p:cNvGrpSpPr/>
        <p:nvPr/>
      </p:nvGrpSpPr>
      <p:grpSpPr>
        <a:xfrm>
          <a:off x="0" y="0"/>
          <a:ext cx="0" cy="0"/>
          <a:chOff x="0" y="0"/>
          <a:chExt cx="0" cy="0"/>
        </a:xfrm>
      </p:grpSpPr>
      <p:sp>
        <p:nvSpPr>
          <p:cNvPr id="2" name="Lodret titel 1"/>
          <p:cNvSpPr>
            <a:spLocks noGrp="1"/>
          </p:cNvSpPr>
          <p:nvPr>
            <p:ph type="title" orient="vert"/>
          </p:nvPr>
        </p:nvSpPr>
        <p:spPr>
          <a:xfrm>
            <a:off x="6553200" y="457201"/>
            <a:ext cx="2057400" cy="4137422"/>
          </a:xfrm>
        </p:spPr>
        <p:txBody>
          <a:bodyPr vert="eaVert"/>
          <a:lstStyle/>
          <a:p>
            <a:r>
              <a:rPr kumimoji="0" lang="en-US"/>
              <a:t>Click to edit Master title style</a:t>
            </a:r>
          </a:p>
        </p:txBody>
      </p:sp>
      <p:sp>
        <p:nvSpPr>
          <p:cNvPr id="3" name="Pladsholder til lodret titel 2"/>
          <p:cNvSpPr>
            <a:spLocks noGrp="1"/>
          </p:cNvSpPr>
          <p:nvPr>
            <p:ph type="body" orient="vert" idx="1"/>
          </p:nvPr>
        </p:nvSpPr>
        <p:spPr>
          <a:xfrm>
            <a:off x="457200" y="457206"/>
            <a:ext cx="5562600" cy="4137423"/>
          </a:xfrm>
        </p:spPr>
        <p:txBody>
          <a:bodyPr vert="eaVert"/>
          <a:lstStyle/>
          <a:p>
            <a:pPr lvl="0" eaLnBrk="1" latinLnBrk="0" hangingPunct="1"/>
            <a:r>
              <a:rPr lang="en-US" dirty="0"/>
              <a:t>Edit Master text styles</a:t>
            </a:r>
          </a:p>
          <a:p>
            <a:pPr lvl="1" eaLnBrk="1" latinLnBrk="0" hangingPunct="1"/>
            <a:r>
              <a:rPr lang="en-US" dirty="0"/>
              <a:t>Second level</a:t>
            </a:r>
          </a:p>
          <a:p>
            <a:pPr lvl="2" eaLnBrk="1" latinLnBrk="0" hangingPunct="1"/>
            <a:r>
              <a:rPr lang="en-US" dirty="0"/>
              <a:t>Third level</a:t>
            </a:r>
          </a:p>
          <a:p>
            <a:pPr lvl="3" eaLnBrk="1" latinLnBrk="0" hangingPunct="1"/>
            <a:r>
              <a:rPr lang="en-US" dirty="0"/>
              <a:t>Fourth level</a:t>
            </a:r>
          </a:p>
          <a:p>
            <a:pPr lvl="4" eaLnBrk="1" latinLnBrk="0" hangingPunct="1"/>
            <a:r>
              <a:rPr lang="en-US" dirty="0"/>
              <a:t>Fifth level</a:t>
            </a:r>
            <a:endParaRPr kumimoji="0" lang="en-US" dirty="0"/>
          </a:p>
        </p:txBody>
      </p:sp>
      <p:sp>
        <p:nvSpPr>
          <p:cNvPr id="7" name="Rektangel 6"/>
          <p:cNvSpPr/>
          <p:nvPr/>
        </p:nvSpPr>
        <p:spPr bwMode="white">
          <a:xfrm>
            <a:off x="6096319" y="0"/>
            <a:ext cx="320040" cy="51435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650"/>
          </a:p>
        </p:txBody>
      </p:sp>
      <p:sp>
        <p:nvSpPr>
          <p:cNvPr id="8" name="Rektangel 7"/>
          <p:cNvSpPr/>
          <p:nvPr/>
        </p:nvSpPr>
        <p:spPr>
          <a:xfrm>
            <a:off x="6142039" y="457200"/>
            <a:ext cx="228600" cy="46863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650"/>
          </a:p>
        </p:txBody>
      </p:sp>
      <p:sp>
        <p:nvSpPr>
          <p:cNvPr id="9" name="Rektangel 8"/>
          <p:cNvSpPr/>
          <p:nvPr/>
        </p:nvSpPr>
        <p:spPr>
          <a:xfrm>
            <a:off x="6142039" y="0"/>
            <a:ext cx="228600" cy="40005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650"/>
          </a:p>
        </p:txBody>
      </p:sp>
      <p:sp>
        <p:nvSpPr>
          <p:cNvPr id="6" name="Pladsholder til diasnummer 5"/>
          <p:cNvSpPr>
            <a:spLocks noGrp="1"/>
          </p:cNvSpPr>
          <p:nvPr>
            <p:ph type="sldNum" sz="quarter" idx="12"/>
          </p:nvPr>
        </p:nvSpPr>
        <p:spPr>
          <a:xfrm rot="5400000">
            <a:off x="6056314" y="77788"/>
            <a:ext cx="400050" cy="244476"/>
          </a:xfrm>
          <a:prstGeom prst="rect">
            <a:avLst/>
          </a:prstGeom>
        </p:spPr>
        <p:txBody>
          <a:bodyPr/>
          <a:lstStyle/>
          <a:p>
            <a:fld id="{558A3497-AF0B-4EE6-8A2D-93DE9C5068AE}" type="slidenum">
              <a:rPr lang="da-DK" smtClean="0"/>
              <a:pPr/>
              <a:t>‹#›</a:t>
            </a:fld>
            <a:endParaRPr lang="da-DK" dirty="0"/>
          </a:p>
        </p:txBody>
      </p:sp>
      <p:sp>
        <p:nvSpPr>
          <p:cNvPr id="10" name="Pladsholder til dato 7">
            <a:extLst>
              <a:ext uri="{FF2B5EF4-FFF2-40B4-BE49-F238E27FC236}">
                <a16:creationId xmlns:a16="http://schemas.microsoft.com/office/drawing/2014/main" id="{A2221A43-3532-4844-B603-76EA5C9503B5}"/>
              </a:ext>
            </a:extLst>
          </p:cNvPr>
          <p:cNvSpPr>
            <a:spLocks noGrp="1"/>
          </p:cNvSpPr>
          <p:nvPr>
            <p:ph type="dt" sz="half" idx="15"/>
          </p:nvPr>
        </p:nvSpPr>
        <p:spPr>
          <a:xfrm rot="5400000">
            <a:off x="-370248" y="3821186"/>
            <a:ext cx="1239534" cy="320039"/>
          </a:xfrm>
          <a:prstGeom prst="rect">
            <a:avLst/>
          </a:prstGeom>
        </p:spPr>
        <p:txBody>
          <a:bodyPr rtlCol="0"/>
          <a:lstStyle>
            <a:lvl1pPr>
              <a:buNone/>
              <a:defRPr sz="1400">
                <a:solidFill>
                  <a:srgbClr val="1D3641"/>
                </a:solidFill>
                <a:latin typeface="+mj-lt"/>
              </a:defRPr>
            </a:lvl1pPr>
          </a:lstStyle>
          <a:p>
            <a:fld id="{23A271A1-F6D6-438B-A432-4747EE7ECD40}" type="datetimeFigureOut">
              <a:rPr lang="en-US" smtClean="0"/>
              <a:pPr/>
              <a:t>12/14/2022</a:t>
            </a:fld>
            <a:endParaRPr lang="en-US" dirty="0"/>
          </a:p>
        </p:txBody>
      </p:sp>
      <p:sp>
        <p:nvSpPr>
          <p:cNvPr id="11" name="Pladsholder til sidefod 11">
            <a:extLst>
              <a:ext uri="{FF2B5EF4-FFF2-40B4-BE49-F238E27FC236}">
                <a16:creationId xmlns:a16="http://schemas.microsoft.com/office/drawing/2014/main" id="{F7DEA697-53C4-4F92-AAA6-4EC5862AEBE5}"/>
              </a:ext>
            </a:extLst>
          </p:cNvPr>
          <p:cNvSpPr>
            <a:spLocks noGrp="1"/>
          </p:cNvSpPr>
          <p:nvPr>
            <p:ph type="ftr" sz="quarter" idx="17"/>
          </p:nvPr>
        </p:nvSpPr>
        <p:spPr>
          <a:xfrm rot="5400000">
            <a:off x="-1090086" y="1636786"/>
            <a:ext cx="2679212" cy="320039"/>
          </a:xfrm>
          <a:prstGeom prst="rect">
            <a:avLst/>
          </a:prstGeom>
        </p:spPr>
        <p:txBody>
          <a:bodyPr rtlCol="0"/>
          <a:lstStyle>
            <a:lvl1pPr>
              <a:buNone/>
              <a:defRPr>
                <a:solidFill>
                  <a:srgbClr val="1D3641"/>
                </a:solidFill>
                <a:latin typeface="+mj-lt"/>
              </a:defRPr>
            </a:lvl1pPr>
          </a:lstStyle>
          <a:p>
            <a:endParaRPr lang="en-US" dirty="0"/>
          </a:p>
        </p:txBody>
      </p:sp>
    </p:spTree>
    <p:extLst>
      <p:ext uri="{BB962C8B-B14F-4D97-AF65-F5344CB8AC3E}">
        <p14:creationId xmlns:p14="http://schemas.microsoft.com/office/powerpoint/2010/main" val="3866623045"/>
      </p:ext>
    </p:extLst>
  </p:cSld>
  <p:clrMapOvr>
    <a:overrideClrMapping bg1="lt1" tx1="dk1" bg2="lt2" tx2="dk2" accent1="accent1" accent2="accent2" accent3="accent3" accent4="accent4" accent5="accent5" accent6="accent6" hlink="hlink" folHlink="folHlink"/>
  </p:clrMapOvr>
  <p:hf hdr="0" ftr="0" dt="0"/>
</p:sldLayout>
</file>

<file path=ppt/slideLayouts/slideLayout22.xml><?xml version="1.0" encoding="utf-8"?>
<p:sldLayout xmlns:a="http://schemas.openxmlformats.org/drawingml/2006/main" xmlns:r="http://schemas.openxmlformats.org/officeDocument/2006/relationships" xmlns:p="http://schemas.openxmlformats.org/presentationml/2006/main" userDrawn="1">
  <p:cSld name="HUM">
    <p:spTree>
      <p:nvGrpSpPr>
        <p:cNvPr id="1" name=""/>
        <p:cNvGrpSpPr/>
        <p:nvPr/>
      </p:nvGrpSpPr>
      <p:grpSpPr>
        <a:xfrm>
          <a:off x="0" y="0"/>
          <a:ext cx="0" cy="0"/>
          <a:chOff x="0" y="0"/>
          <a:chExt cx="0" cy="0"/>
        </a:xfrm>
      </p:grpSpPr>
      <p:sp>
        <p:nvSpPr>
          <p:cNvPr id="46" name="Pladsholder til titel 21">
            <a:extLst>
              <a:ext uri="{FF2B5EF4-FFF2-40B4-BE49-F238E27FC236}">
                <a16:creationId xmlns:a16="http://schemas.microsoft.com/office/drawing/2014/main" id="{08C3116F-5D31-49D9-9019-8560F900D1EF}"/>
              </a:ext>
            </a:extLst>
          </p:cNvPr>
          <p:cNvSpPr>
            <a:spLocks noGrp="1"/>
          </p:cNvSpPr>
          <p:nvPr>
            <p:ph type="title"/>
          </p:nvPr>
        </p:nvSpPr>
        <p:spPr>
          <a:xfrm>
            <a:off x="523875" y="171446"/>
            <a:ext cx="8153400" cy="672943"/>
          </a:xfrm>
          <a:prstGeom prst="rect">
            <a:avLst/>
          </a:prstGeom>
        </p:spPr>
        <p:txBody>
          <a:bodyPr vert="horz" anchor="ctr">
            <a:normAutofit/>
          </a:bodyPr>
          <a:lstStyle/>
          <a:p>
            <a:r>
              <a:rPr kumimoji="0" lang="da-DK" dirty="0"/>
              <a:t>Klik for at redigere i master</a:t>
            </a:r>
            <a:endParaRPr kumimoji="0" lang="en-US" dirty="0"/>
          </a:p>
        </p:txBody>
      </p:sp>
    </p:spTree>
    <p:extLst>
      <p:ext uri="{BB962C8B-B14F-4D97-AF65-F5344CB8AC3E}">
        <p14:creationId xmlns:p14="http://schemas.microsoft.com/office/powerpoint/2010/main" val="10724747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Afsnitsoverskrift">
    <p:bg>
      <p:bgRef idx="1003">
        <a:schemeClr val="bg1"/>
      </p:bgRef>
    </p:bg>
    <p:spTree>
      <p:nvGrpSpPr>
        <p:cNvPr id="1" name=""/>
        <p:cNvGrpSpPr/>
        <p:nvPr/>
      </p:nvGrpSpPr>
      <p:grpSpPr>
        <a:xfrm>
          <a:off x="0" y="0"/>
          <a:ext cx="0" cy="0"/>
          <a:chOff x="0" y="0"/>
          <a:chExt cx="0" cy="0"/>
        </a:xfrm>
      </p:grpSpPr>
      <p:sp>
        <p:nvSpPr>
          <p:cNvPr id="3" name="Pladsholder til tekst 2"/>
          <p:cNvSpPr>
            <a:spLocks noGrp="1"/>
          </p:cNvSpPr>
          <p:nvPr>
            <p:ph type="body" idx="1"/>
          </p:nvPr>
        </p:nvSpPr>
        <p:spPr>
          <a:xfrm>
            <a:off x="1371605" y="2057406"/>
            <a:ext cx="7123113" cy="1254919"/>
          </a:xfrm>
        </p:spPr>
        <p:txBody>
          <a:bodyPr anchor="t"/>
          <a:lstStyle>
            <a:lvl1pPr marL="0" indent="0">
              <a:buNone/>
              <a:defRPr sz="2100">
                <a:solidFill>
                  <a:schemeClr val="tx2"/>
                </a:solidFill>
              </a:defRPr>
            </a:lvl1pPr>
            <a:lvl2pPr>
              <a:buNone/>
              <a:defRPr sz="1350">
                <a:solidFill>
                  <a:schemeClr val="tx1">
                    <a:tint val="75000"/>
                  </a:schemeClr>
                </a:solidFill>
              </a:defRPr>
            </a:lvl2pPr>
            <a:lvl3pPr>
              <a:buNone/>
              <a:defRPr sz="1200">
                <a:solidFill>
                  <a:schemeClr val="tx1">
                    <a:tint val="75000"/>
                  </a:schemeClr>
                </a:solidFill>
              </a:defRPr>
            </a:lvl3pPr>
            <a:lvl4pPr>
              <a:buNone/>
              <a:defRPr sz="1050">
                <a:solidFill>
                  <a:schemeClr val="tx1">
                    <a:tint val="75000"/>
                  </a:schemeClr>
                </a:solidFill>
              </a:defRPr>
            </a:lvl4pPr>
            <a:lvl5pPr>
              <a:buNone/>
              <a:defRPr sz="1050">
                <a:solidFill>
                  <a:schemeClr val="tx1">
                    <a:tint val="75000"/>
                  </a:schemeClr>
                </a:solidFill>
              </a:defRPr>
            </a:lvl5pPr>
          </a:lstStyle>
          <a:p>
            <a:pPr lvl="0" eaLnBrk="1" latinLnBrk="0" hangingPunct="1"/>
            <a:r>
              <a:rPr kumimoji="0" lang="en-US"/>
              <a:t>Edit Master text styles</a:t>
            </a:r>
          </a:p>
        </p:txBody>
      </p:sp>
      <p:sp>
        <p:nvSpPr>
          <p:cNvPr id="7" name="Rektangel 6"/>
          <p:cNvSpPr/>
          <p:nvPr/>
        </p:nvSpPr>
        <p:spPr bwMode="white">
          <a:xfrm>
            <a:off x="0" y="1143000"/>
            <a:ext cx="9144000" cy="85725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650"/>
          </a:p>
        </p:txBody>
      </p:sp>
      <p:sp>
        <p:nvSpPr>
          <p:cNvPr id="8" name="Rektangel 7"/>
          <p:cNvSpPr/>
          <p:nvPr/>
        </p:nvSpPr>
        <p:spPr>
          <a:xfrm>
            <a:off x="0" y="1200150"/>
            <a:ext cx="1295400" cy="74295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650"/>
          </a:p>
        </p:txBody>
      </p:sp>
      <p:sp>
        <p:nvSpPr>
          <p:cNvPr id="9" name="Rektangel 8"/>
          <p:cNvSpPr/>
          <p:nvPr/>
        </p:nvSpPr>
        <p:spPr>
          <a:xfrm>
            <a:off x="1371600" y="1200150"/>
            <a:ext cx="7772400" cy="74295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650"/>
          </a:p>
        </p:txBody>
      </p:sp>
      <p:sp>
        <p:nvSpPr>
          <p:cNvPr id="2" name="Titel 1"/>
          <p:cNvSpPr>
            <a:spLocks noGrp="1"/>
          </p:cNvSpPr>
          <p:nvPr>
            <p:ph type="title"/>
          </p:nvPr>
        </p:nvSpPr>
        <p:spPr>
          <a:xfrm>
            <a:off x="1371600" y="1200150"/>
            <a:ext cx="7620000" cy="742950"/>
          </a:xfrm>
        </p:spPr>
        <p:txBody>
          <a:bodyPr/>
          <a:lstStyle>
            <a:lvl1pPr algn="l">
              <a:buNone/>
              <a:defRPr sz="3300" b="0" cap="none">
                <a:solidFill>
                  <a:srgbClr val="FFFFFF"/>
                </a:solidFill>
              </a:defRPr>
            </a:lvl1pPr>
          </a:lstStyle>
          <a:p>
            <a:r>
              <a:rPr kumimoji="0" lang="en-US"/>
              <a:t>Click to edit Master title style</a:t>
            </a:r>
          </a:p>
        </p:txBody>
      </p:sp>
      <p:sp>
        <p:nvSpPr>
          <p:cNvPr id="13" name="Pladsholder til diasnummer 12"/>
          <p:cNvSpPr>
            <a:spLocks noGrp="1"/>
          </p:cNvSpPr>
          <p:nvPr>
            <p:ph type="sldNum" sz="quarter" idx="11"/>
          </p:nvPr>
        </p:nvSpPr>
        <p:spPr>
          <a:xfrm>
            <a:off x="0" y="1314451"/>
            <a:ext cx="1295400" cy="526257"/>
          </a:xfrm>
          <a:prstGeom prst="rect">
            <a:avLst/>
          </a:prstGeom>
        </p:spPr>
        <p:txBody>
          <a:bodyPr>
            <a:noAutofit/>
          </a:bodyPr>
          <a:lstStyle>
            <a:lvl1pPr>
              <a:defRPr sz="1800">
                <a:solidFill>
                  <a:srgbClr val="FFFFFF"/>
                </a:solidFill>
              </a:defRPr>
            </a:lvl1pPr>
          </a:lstStyle>
          <a:p>
            <a:fld id="{558A3497-AF0B-4EE6-8A2D-93DE9C5068AE}" type="slidenum">
              <a:rPr lang="da-DK" smtClean="0"/>
              <a:pPr/>
              <a:t>‹#›</a:t>
            </a:fld>
            <a:endParaRPr lang="da-DK" dirty="0"/>
          </a:p>
        </p:txBody>
      </p:sp>
      <p:sp>
        <p:nvSpPr>
          <p:cNvPr id="10" name="Pladsholder til dato 7">
            <a:extLst>
              <a:ext uri="{FF2B5EF4-FFF2-40B4-BE49-F238E27FC236}">
                <a16:creationId xmlns:a16="http://schemas.microsoft.com/office/drawing/2014/main" id="{382BBECF-16D6-42DD-BAE5-E9173106710C}"/>
              </a:ext>
            </a:extLst>
          </p:cNvPr>
          <p:cNvSpPr>
            <a:spLocks noGrp="1"/>
          </p:cNvSpPr>
          <p:nvPr>
            <p:ph type="dt" sz="half" idx="15"/>
          </p:nvPr>
        </p:nvSpPr>
        <p:spPr>
          <a:xfrm>
            <a:off x="6096000" y="4686301"/>
            <a:ext cx="2667000" cy="273844"/>
          </a:xfrm>
          <a:prstGeom prst="rect">
            <a:avLst/>
          </a:prstGeom>
        </p:spPr>
        <p:txBody>
          <a:bodyPr rtlCol="0"/>
          <a:lstStyle>
            <a:lvl1pPr>
              <a:buNone/>
              <a:defRPr>
                <a:solidFill>
                  <a:srgbClr val="1D3641"/>
                </a:solidFill>
                <a:latin typeface="+mj-lt"/>
              </a:defRPr>
            </a:lvl1pPr>
          </a:lstStyle>
          <a:p>
            <a:fld id="{23A271A1-F6D6-438B-A432-4747EE7ECD40}" type="datetimeFigureOut">
              <a:rPr lang="en-US" smtClean="0"/>
              <a:pPr/>
              <a:t>12/14/2022</a:t>
            </a:fld>
            <a:endParaRPr lang="en-US" dirty="0"/>
          </a:p>
        </p:txBody>
      </p:sp>
      <p:sp>
        <p:nvSpPr>
          <p:cNvPr id="11" name="Pladsholder til sidefod 11">
            <a:extLst>
              <a:ext uri="{FF2B5EF4-FFF2-40B4-BE49-F238E27FC236}">
                <a16:creationId xmlns:a16="http://schemas.microsoft.com/office/drawing/2014/main" id="{49049590-B530-4375-A29F-1F1AA37839A7}"/>
              </a:ext>
            </a:extLst>
          </p:cNvPr>
          <p:cNvSpPr>
            <a:spLocks noGrp="1"/>
          </p:cNvSpPr>
          <p:nvPr>
            <p:ph type="ftr" sz="quarter" idx="17"/>
          </p:nvPr>
        </p:nvSpPr>
        <p:spPr>
          <a:xfrm>
            <a:off x="609601" y="4686156"/>
            <a:ext cx="5421083" cy="273844"/>
          </a:xfrm>
          <a:prstGeom prst="rect">
            <a:avLst/>
          </a:prstGeom>
        </p:spPr>
        <p:txBody>
          <a:bodyPr rtlCol="0"/>
          <a:lstStyle>
            <a:lvl1pPr>
              <a:buNone/>
              <a:defRPr>
                <a:solidFill>
                  <a:srgbClr val="1D3641"/>
                </a:solidFill>
                <a:latin typeface="+mj-lt"/>
              </a:defRPr>
            </a:lvl1pPr>
          </a:lstStyle>
          <a:p>
            <a:endParaRPr lang="en-US" dirty="0"/>
          </a:p>
        </p:txBody>
      </p:sp>
    </p:spTree>
    <p:extLst>
      <p:ext uri="{BB962C8B-B14F-4D97-AF65-F5344CB8AC3E}">
        <p14:creationId xmlns:p14="http://schemas.microsoft.com/office/powerpoint/2010/main" val="1316968239"/>
      </p:ext>
    </p:extLst>
  </p:cSld>
  <p:clrMapOvr>
    <a:overrideClrMapping bg1="lt1" tx1="dk1" bg2="lt2" tx2="dk2" accent1="accent1" accent2="accent2" accent3="accent3" accent4="accent4" accent5="accent5" accent6="accent6" hlink="hlink" folHlink="folHlink"/>
  </p:clrMapOvr>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kumimoji="0" lang="en-US"/>
              <a:t>Click to edit Master title style</a:t>
            </a:r>
            <a:endParaRPr kumimoji="0" lang="en-US" dirty="0"/>
          </a:p>
        </p:txBody>
      </p:sp>
      <p:sp>
        <p:nvSpPr>
          <p:cNvPr id="9" name="Pladsholder til indhold 8"/>
          <p:cNvSpPr>
            <a:spLocks noGrp="1"/>
          </p:cNvSpPr>
          <p:nvPr>
            <p:ph sz="quarter" idx="1"/>
          </p:nvPr>
        </p:nvSpPr>
        <p:spPr>
          <a:xfrm>
            <a:off x="609600" y="1192175"/>
            <a:ext cx="3886200" cy="3429000"/>
          </a:xfrm>
        </p:spPr>
        <p:txBody>
          <a:bodyPr/>
          <a:lstStyle/>
          <a:p>
            <a:pPr lvl="0" eaLnBrk="1" latinLnBrk="0" hangingPunct="1"/>
            <a:r>
              <a:rPr lang="en-US"/>
              <a:t>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Pladsholder til indhold 10"/>
          <p:cNvSpPr>
            <a:spLocks noGrp="1"/>
          </p:cNvSpPr>
          <p:nvPr>
            <p:ph sz="quarter" idx="2"/>
          </p:nvPr>
        </p:nvSpPr>
        <p:spPr>
          <a:xfrm>
            <a:off x="4844901" y="1192175"/>
            <a:ext cx="3886200" cy="3429000"/>
          </a:xfrm>
        </p:spPr>
        <p:txBody>
          <a:bodyPr/>
          <a:lstStyle/>
          <a:p>
            <a:pPr lvl="0" eaLnBrk="1" latinLnBrk="0" hangingPunct="1"/>
            <a:r>
              <a:rPr lang="en-US"/>
              <a:t>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8" name="Pladsholder til dato 7"/>
          <p:cNvSpPr>
            <a:spLocks noGrp="1"/>
          </p:cNvSpPr>
          <p:nvPr>
            <p:ph type="dt" sz="half" idx="15"/>
          </p:nvPr>
        </p:nvSpPr>
        <p:spPr>
          <a:xfrm>
            <a:off x="6096000" y="4686301"/>
            <a:ext cx="2667000" cy="273844"/>
          </a:xfrm>
          <a:prstGeom prst="rect">
            <a:avLst/>
          </a:prstGeom>
        </p:spPr>
        <p:txBody>
          <a:bodyPr rtlCol="0"/>
          <a:lstStyle>
            <a:lvl1pPr>
              <a:buNone/>
              <a:defRPr>
                <a:solidFill>
                  <a:srgbClr val="1D3641"/>
                </a:solidFill>
                <a:latin typeface="+mj-lt"/>
              </a:defRPr>
            </a:lvl1pPr>
          </a:lstStyle>
          <a:p>
            <a:fld id="{23A271A1-F6D6-438B-A432-4747EE7ECD40}" type="datetimeFigureOut">
              <a:rPr lang="en-US" smtClean="0"/>
              <a:pPr/>
              <a:t>12/14/2022</a:t>
            </a:fld>
            <a:endParaRPr lang="en-US" dirty="0"/>
          </a:p>
        </p:txBody>
      </p:sp>
      <p:sp>
        <p:nvSpPr>
          <p:cNvPr id="12" name="Pladsholder til sidefod 11"/>
          <p:cNvSpPr>
            <a:spLocks noGrp="1"/>
          </p:cNvSpPr>
          <p:nvPr>
            <p:ph type="ftr" sz="quarter" idx="17"/>
          </p:nvPr>
        </p:nvSpPr>
        <p:spPr>
          <a:xfrm>
            <a:off x="609601" y="4686156"/>
            <a:ext cx="5421083" cy="273844"/>
          </a:xfrm>
          <a:prstGeom prst="rect">
            <a:avLst/>
          </a:prstGeom>
        </p:spPr>
        <p:txBody>
          <a:bodyPr rtlCol="0"/>
          <a:lstStyle>
            <a:lvl1pPr>
              <a:buNone/>
              <a:defRPr>
                <a:solidFill>
                  <a:srgbClr val="1D3641"/>
                </a:solidFill>
                <a:latin typeface="+mj-lt"/>
              </a:defRPr>
            </a:lvl1pPr>
          </a:lstStyle>
          <a:p>
            <a:endParaRPr lang="en-US" dirty="0"/>
          </a:p>
        </p:txBody>
      </p:sp>
      <p:sp>
        <p:nvSpPr>
          <p:cNvPr id="13" name="Pladsholder til diasnummer 5"/>
          <p:cNvSpPr>
            <a:spLocks noGrp="1"/>
          </p:cNvSpPr>
          <p:nvPr>
            <p:ph type="sldNum" sz="quarter" idx="12"/>
          </p:nvPr>
        </p:nvSpPr>
        <p:spPr>
          <a:xfrm>
            <a:off x="0" y="954169"/>
            <a:ext cx="533400" cy="183357"/>
          </a:xfrm>
          <a:prstGeom prst="rect">
            <a:avLst/>
          </a:prstGeom>
        </p:spPr>
        <p:txBody>
          <a:bodyPr/>
          <a:lstStyle>
            <a:lvl1pPr>
              <a:buNone/>
              <a:defRPr>
                <a:solidFill>
                  <a:srgbClr val="FFFFFF"/>
                </a:solidFill>
                <a:latin typeface="Calibri Light" panose="020F0302020204030204" pitchFamily="34" charset="0"/>
                <a:cs typeface="Calibri Light" panose="020F0302020204030204" pitchFamily="34" charset="0"/>
              </a:defRPr>
            </a:lvl1pPr>
          </a:lstStyle>
          <a:p>
            <a:fld id="{558A3497-AF0B-4EE6-8A2D-93DE9C5068AE}" type="slidenum">
              <a:rPr lang="da-DK" smtClean="0"/>
              <a:pPr/>
              <a:t>‹#›</a:t>
            </a:fld>
            <a:endParaRPr lang="da-DK" dirty="0"/>
          </a:p>
        </p:txBody>
      </p:sp>
    </p:spTree>
    <p:extLst>
      <p:ext uri="{BB962C8B-B14F-4D97-AF65-F5344CB8AC3E}">
        <p14:creationId xmlns:p14="http://schemas.microsoft.com/office/powerpoint/2010/main" val="887024320"/>
      </p:ext>
    </p:extLst>
  </p:cSld>
  <p:clrMapOvr>
    <a:masterClrMapping/>
  </p:clrMapOvr>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el 1"/>
          <p:cNvSpPr>
            <a:spLocks noGrp="1"/>
          </p:cNvSpPr>
          <p:nvPr>
            <p:ph type="title"/>
          </p:nvPr>
        </p:nvSpPr>
        <p:spPr>
          <a:xfrm>
            <a:off x="533400" y="204793"/>
            <a:ext cx="8153400" cy="652463"/>
          </a:xfrm>
        </p:spPr>
        <p:txBody>
          <a:bodyPr anchor="ctr"/>
          <a:lstStyle>
            <a:lvl1pPr>
              <a:defRPr/>
            </a:lvl1pPr>
          </a:lstStyle>
          <a:p>
            <a:r>
              <a:rPr kumimoji="0" lang="en-US"/>
              <a:t>Click to edit Master title style</a:t>
            </a:r>
          </a:p>
        </p:txBody>
      </p:sp>
      <p:sp>
        <p:nvSpPr>
          <p:cNvPr id="11" name="Pladsholder til indhold 10"/>
          <p:cNvSpPr>
            <a:spLocks noGrp="1"/>
          </p:cNvSpPr>
          <p:nvPr>
            <p:ph sz="quarter" idx="2"/>
          </p:nvPr>
        </p:nvSpPr>
        <p:spPr>
          <a:xfrm>
            <a:off x="609600" y="1828800"/>
            <a:ext cx="3886200" cy="2686050"/>
          </a:xfrm>
        </p:spPr>
        <p:txBody>
          <a:bodyPr/>
          <a:lstStyle/>
          <a:p>
            <a:pPr lvl="0" eaLnBrk="1" latinLnBrk="0" hangingPunct="1"/>
            <a:r>
              <a:rPr lang="en-US"/>
              <a:t>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Pladsholder til indhold 12"/>
          <p:cNvSpPr>
            <a:spLocks noGrp="1"/>
          </p:cNvSpPr>
          <p:nvPr>
            <p:ph sz="quarter" idx="4"/>
          </p:nvPr>
        </p:nvSpPr>
        <p:spPr>
          <a:xfrm>
            <a:off x="4800600" y="1828800"/>
            <a:ext cx="3886200" cy="2686050"/>
          </a:xfrm>
        </p:spPr>
        <p:txBody>
          <a:bodyPr/>
          <a:lstStyle/>
          <a:p>
            <a:pPr lvl="0" eaLnBrk="1" latinLnBrk="0" hangingPunct="1"/>
            <a:r>
              <a:rPr lang="en-US"/>
              <a:t>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2" name="Pladsholder til diasnummer 11"/>
          <p:cNvSpPr>
            <a:spLocks noGrp="1"/>
          </p:cNvSpPr>
          <p:nvPr>
            <p:ph type="sldNum" sz="quarter" idx="16"/>
          </p:nvPr>
        </p:nvSpPr>
        <p:spPr>
          <a:xfrm>
            <a:off x="0" y="954169"/>
            <a:ext cx="533400" cy="183357"/>
          </a:xfrm>
          <a:prstGeom prst="rect">
            <a:avLst/>
          </a:prstGeom>
        </p:spPr>
        <p:txBody>
          <a:bodyPr rtlCol="0"/>
          <a:lstStyle/>
          <a:p>
            <a:fld id="{558A3497-AF0B-4EE6-8A2D-93DE9C5068AE}" type="slidenum">
              <a:rPr lang="da-DK" smtClean="0"/>
              <a:pPr/>
              <a:t>‹#›</a:t>
            </a:fld>
            <a:endParaRPr lang="da-DK" dirty="0"/>
          </a:p>
        </p:txBody>
      </p:sp>
      <p:sp>
        <p:nvSpPr>
          <p:cNvPr id="16" name="Pladsholder til tekst 15"/>
          <p:cNvSpPr>
            <a:spLocks noGrp="1"/>
          </p:cNvSpPr>
          <p:nvPr>
            <p:ph type="body" sz="quarter" idx="1"/>
          </p:nvPr>
        </p:nvSpPr>
        <p:spPr>
          <a:xfrm>
            <a:off x="609600" y="1314450"/>
            <a:ext cx="3886200" cy="480060"/>
          </a:xfrm>
          <a:solidFill>
            <a:schemeClr val="accent2"/>
          </a:solidFill>
        </p:spPr>
        <p:txBody>
          <a:bodyPr rtlCol="0" anchor="ctr"/>
          <a:lstStyle>
            <a:lvl1pPr marL="0" indent="0">
              <a:buFontTx/>
              <a:buNone/>
              <a:defRPr sz="1500" b="1">
                <a:solidFill>
                  <a:srgbClr val="FFFFFF"/>
                </a:solidFill>
              </a:defRPr>
            </a:lvl1pPr>
          </a:lstStyle>
          <a:p>
            <a:pPr lvl="0" eaLnBrk="1" latinLnBrk="0" hangingPunct="1"/>
            <a:r>
              <a:rPr kumimoji="0" lang="en-US"/>
              <a:t>Edit Master text styles</a:t>
            </a:r>
          </a:p>
        </p:txBody>
      </p:sp>
      <p:sp>
        <p:nvSpPr>
          <p:cNvPr id="15" name="Pladsholder til tekst 14"/>
          <p:cNvSpPr>
            <a:spLocks noGrp="1"/>
          </p:cNvSpPr>
          <p:nvPr>
            <p:ph type="body" sz="quarter" idx="3"/>
          </p:nvPr>
        </p:nvSpPr>
        <p:spPr>
          <a:xfrm>
            <a:off x="4800600" y="1314450"/>
            <a:ext cx="3886200" cy="480060"/>
          </a:xfrm>
          <a:solidFill>
            <a:schemeClr val="accent4"/>
          </a:solidFill>
        </p:spPr>
        <p:txBody>
          <a:bodyPr rtlCol="0" anchor="ctr"/>
          <a:lstStyle>
            <a:lvl1pPr marL="0" indent="0">
              <a:buFontTx/>
              <a:buNone/>
              <a:defRPr sz="1500" b="1">
                <a:solidFill>
                  <a:srgbClr val="FFFFFF"/>
                </a:solidFill>
              </a:defRPr>
            </a:lvl1pPr>
          </a:lstStyle>
          <a:p>
            <a:pPr lvl="0" eaLnBrk="1" latinLnBrk="0" hangingPunct="1"/>
            <a:r>
              <a:rPr kumimoji="0" lang="en-US"/>
              <a:t>Edit Master text styles</a:t>
            </a:r>
          </a:p>
        </p:txBody>
      </p:sp>
      <p:sp>
        <p:nvSpPr>
          <p:cNvPr id="17" name="Pladsholder til dato 7">
            <a:extLst>
              <a:ext uri="{FF2B5EF4-FFF2-40B4-BE49-F238E27FC236}">
                <a16:creationId xmlns:a16="http://schemas.microsoft.com/office/drawing/2014/main" id="{7A3066C6-0756-4AB2-9820-1C4C94B7A487}"/>
              </a:ext>
            </a:extLst>
          </p:cNvPr>
          <p:cNvSpPr>
            <a:spLocks noGrp="1"/>
          </p:cNvSpPr>
          <p:nvPr>
            <p:ph type="dt" sz="half" idx="15"/>
          </p:nvPr>
        </p:nvSpPr>
        <p:spPr>
          <a:xfrm>
            <a:off x="6096000" y="4686301"/>
            <a:ext cx="2667000" cy="273844"/>
          </a:xfrm>
          <a:prstGeom prst="rect">
            <a:avLst/>
          </a:prstGeom>
        </p:spPr>
        <p:txBody>
          <a:bodyPr rtlCol="0"/>
          <a:lstStyle>
            <a:lvl1pPr>
              <a:buNone/>
              <a:defRPr>
                <a:solidFill>
                  <a:srgbClr val="1D3641"/>
                </a:solidFill>
                <a:latin typeface="+mj-lt"/>
              </a:defRPr>
            </a:lvl1pPr>
          </a:lstStyle>
          <a:p>
            <a:fld id="{23A271A1-F6D6-438B-A432-4747EE7ECD40}" type="datetimeFigureOut">
              <a:rPr lang="en-US" smtClean="0"/>
              <a:pPr/>
              <a:t>12/14/2022</a:t>
            </a:fld>
            <a:endParaRPr lang="en-US" dirty="0"/>
          </a:p>
        </p:txBody>
      </p:sp>
      <p:sp>
        <p:nvSpPr>
          <p:cNvPr id="18" name="Pladsholder til sidefod 11">
            <a:extLst>
              <a:ext uri="{FF2B5EF4-FFF2-40B4-BE49-F238E27FC236}">
                <a16:creationId xmlns:a16="http://schemas.microsoft.com/office/drawing/2014/main" id="{5CC39FF1-6058-4ADB-A9AC-88387DA79717}"/>
              </a:ext>
            </a:extLst>
          </p:cNvPr>
          <p:cNvSpPr>
            <a:spLocks noGrp="1"/>
          </p:cNvSpPr>
          <p:nvPr>
            <p:ph type="ftr" sz="quarter" idx="17"/>
          </p:nvPr>
        </p:nvSpPr>
        <p:spPr>
          <a:xfrm>
            <a:off x="609601" y="4686156"/>
            <a:ext cx="5421083" cy="273844"/>
          </a:xfrm>
          <a:prstGeom prst="rect">
            <a:avLst/>
          </a:prstGeom>
        </p:spPr>
        <p:txBody>
          <a:bodyPr rtlCol="0"/>
          <a:lstStyle>
            <a:lvl1pPr>
              <a:buNone/>
              <a:defRPr>
                <a:solidFill>
                  <a:srgbClr val="1D3641"/>
                </a:solidFill>
                <a:latin typeface="+mj-lt"/>
              </a:defRPr>
            </a:lvl1pPr>
          </a:lstStyle>
          <a:p>
            <a:endParaRPr lang="en-US" dirty="0"/>
          </a:p>
        </p:txBody>
      </p:sp>
    </p:spTree>
    <p:extLst>
      <p:ext uri="{BB962C8B-B14F-4D97-AF65-F5344CB8AC3E}">
        <p14:creationId xmlns:p14="http://schemas.microsoft.com/office/powerpoint/2010/main" val="4115435833"/>
      </p:ext>
    </p:extLst>
  </p:cSld>
  <p:clrMapOvr>
    <a:masterClrMapping/>
  </p:clrMapOvr>
  <p:hf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atin typeface="+mj-lt"/>
                <a:cs typeface="Calibri Light" panose="020F0302020204030204" pitchFamily="34" charset="0"/>
              </a:defRPr>
            </a:lvl1pPr>
          </a:lstStyle>
          <a:p>
            <a:r>
              <a:rPr kumimoji="0" lang="en-US"/>
              <a:t>Click to edit Master title style</a:t>
            </a:r>
          </a:p>
        </p:txBody>
      </p:sp>
    </p:spTree>
    <p:extLst>
      <p:ext uri="{BB962C8B-B14F-4D97-AF65-F5344CB8AC3E}">
        <p14:creationId xmlns:p14="http://schemas.microsoft.com/office/powerpoint/2010/main" val="1420141824"/>
      </p:ext>
    </p:extLst>
  </p:cSld>
  <p:clrMapOvr>
    <a:masterClrMapping/>
  </p:clrMapOvr>
  <p:hf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Tomt">
    <p:spTree>
      <p:nvGrpSpPr>
        <p:cNvPr id="1" name=""/>
        <p:cNvGrpSpPr/>
        <p:nvPr/>
      </p:nvGrpSpPr>
      <p:grpSpPr>
        <a:xfrm>
          <a:off x="0" y="0"/>
          <a:ext cx="0" cy="0"/>
          <a:chOff x="0" y="0"/>
          <a:chExt cx="0" cy="0"/>
        </a:xfrm>
      </p:grpSpPr>
      <p:sp>
        <p:nvSpPr>
          <p:cNvPr id="4" name="Pladsholder til diasnummer 3"/>
          <p:cNvSpPr>
            <a:spLocks noGrp="1"/>
          </p:cNvSpPr>
          <p:nvPr>
            <p:ph type="sldNum" sz="quarter" idx="12"/>
          </p:nvPr>
        </p:nvSpPr>
        <p:spPr>
          <a:xfrm>
            <a:off x="0" y="4686300"/>
            <a:ext cx="533400" cy="285750"/>
          </a:xfrm>
          <a:prstGeom prst="rect">
            <a:avLst/>
          </a:prstGeom>
        </p:spPr>
        <p:txBody>
          <a:bodyPr/>
          <a:lstStyle>
            <a:lvl1pPr>
              <a:defRPr>
                <a:solidFill>
                  <a:schemeClr val="tx2"/>
                </a:solidFill>
              </a:defRPr>
            </a:lvl1pPr>
          </a:lstStyle>
          <a:p>
            <a:fld id="{558A3497-AF0B-4EE6-8A2D-93DE9C5068AE}" type="slidenum">
              <a:rPr lang="da-DK" smtClean="0"/>
              <a:pPr/>
              <a:t>‹#›</a:t>
            </a:fld>
            <a:endParaRPr lang="da-DK" dirty="0"/>
          </a:p>
        </p:txBody>
      </p:sp>
      <p:sp>
        <p:nvSpPr>
          <p:cNvPr id="5" name="Pladsholder til dato 7">
            <a:extLst>
              <a:ext uri="{FF2B5EF4-FFF2-40B4-BE49-F238E27FC236}">
                <a16:creationId xmlns:a16="http://schemas.microsoft.com/office/drawing/2014/main" id="{1C2A2D92-F15C-4BB6-AB6E-65695B142B86}"/>
              </a:ext>
            </a:extLst>
          </p:cNvPr>
          <p:cNvSpPr>
            <a:spLocks noGrp="1"/>
          </p:cNvSpPr>
          <p:nvPr>
            <p:ph type="dt" sz="half" idx="15"/>
          </p:nvPr>
        </p:nvSpPr>
        <p:spPr>
          <a:xfrm>
            <a:off x="6096000" y="4686301"/>
            <a:ext cx="2667000" cy="273844"/>
          </a:xfrm>
          <a:prstGeom prst="rect">
            <a:avLst/>
          </a:prstGeom>
        </p:spPr>
        <p:txBody>
          <a:bodyPr rtlCol="0"/>
          <a:lstStyle>
            <a:lvl1pPr>
              <a:buNone/>
              <a:defRPr>
                <a:solidFill>
                  <a:srgbClr val="1D3641"/>
                </a:solidFill>
                <a:latin typeface="+mj-lt"/>
              </a:defRPr>
            </a:lvl1pPr>
          </a:lstStyle>
          <a:p>
            <a:fld id="{23A271A1-F6D6-438B-A432-4747EE7ECD40}" type="datetimeFigureOut">
              <a:rPr lang="en-US" smtClean="0"/>
              <a:pPr/>
              <a:t>12/14/2022</a:t>
            </a:fld>
            <a:endParaRPr lang="en-US" dirty="0"/>
          </a:p>
        </p:txBody>
      </p:sp>
      <p:sp>
        <p:nvSpPr>
          <p:cNvPr id="6" name="Pladsholder til sidefod 11">
            <a:extLst>
              <a:ext uri="{FF2B5EF4-FFF2-40B4-BE49-F238E27FC236}">
                <a16:creationId xmlns:a16="http://schemas.microsoft.com/office/drawing/2014/main" id="{745A5747-5B38-44B6-B672-7014C4F2F682}"/>
              </a:ext>
            </a:extLst>
          </p:cNvPr>
          <p:cNvSpPr>
            <a:spLocks noGrp="1"/>
          </p:cNvSpPr>
          <p:nvPr>
            <p:ph type="ftr" sz="quarter" idx="17"/>
          </p:nvPr>
        </p:nvSpPr>
        <p:spPr>
          <a:xfrm>
            <a:off x="609601" y="4686156"/>
            <a:ext cx="5421083" cy="273844"/>
          </a:xfrm>
          <a:prstGeom prst="rect">
            <a:avLst/>
          </a:prstGeom>
        </p:spPr>
        <p:txBody>
          <a:bodyPr rtlCol="0"/>
          <a:lstStyle>
            <a:lvl1pPr>
              <a:buNone/>
              <a:defRPr>
                <a:solidFill>
                  <a:srgbClr val="1D3641"/>
                </a:solidFill>
                <a:latin typeface="+mj-lt"/>
              </a:defRPr>
            </a:lvl1pPr>
          </a:lstStyle>
          <a:p>
            <a:endParaRPr lang="en-US" dirty="0"/>
          </a:p>
        </p:txBody>
      </p:sp>
    </p:spTree>
    <p:extLst>
      <p:ext uri="{BB962C8B-B14F-4D97-AF65-F5344CB8AC3E}">
        <p14:creationId xmlns:p14="http://schemas.microsoft.com/office/powerpoint/2010/main" val="983446920"/>
      </p:ext>
    </p:extLst>
  </p:cSld>
  <p:clrMapOvr>
    <a:masterClrMapping/>
  </p:clrMapOvr>
  <p:hf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609600" y="204793"/>
            <a:ext cx="8077200" cy="652463"/>
          </a:xfrm>
        </p:spPr>
        <p:txBody>
          <a:bodyPr anchor="ctr"/>
          <a:lstStyle>
            <a:lvl1pPr algn="l">
              <a:buNone/>
              <a:defRPr sz="3300" b="0"/>
            </a:lvl1pPr>
          </a:lstStyle>
          <a:p>
            <a:r>
              <a:rPr kumimoji="0" lang="en-US"/>
              <a:t>Click to edit Master title style</a:t>
            </a:r>
          </a:p>
        </p:txBody>
      </p:sp>
      <p:sp>
        <p:nvSpPr>
          <p:cNvPr id="7" name="Pladsholder til diasnummer 6"/>
          <p:cNvSpPr>
            <a:spLocks noGrp="1"/>
          </p:cNvSpPr>
          <p:nvPr>
            <p:ph type="sldNum" sz="quarter" idx="12"/>
          </p:nvPr>
        </p:nvSpPr>
        <p:spPr>
          <a:xfrm>
            <a:off x="0" y="954169"/>
            <a:ext cx="533400" cy="183357"/>
          </a:xfrm>
          <a:prstGeom prst="rect">
            <a:avLst/>
          </a:prstGeom>
        </p:spPr>
        <p:txBody>
          <a:bodyPr/>
          <a:lstStyle>
            <a:lvl1pPr>
              <a:defRPr>
                <a:solidFill>
                  <a:srgbClr val="FFFFFF"/>
                </a:solidFill>
              </a:defRPr>
            </a:lvl1pPr>
          </a:lstStyle>
          <a:p>
            <a:fld id="{558A3497-AF0B-4EE6-8A2D-93DE9C5068AE}" type="slidenum">
              <a:rPr lang="da-DK" smtClean="0"/>
              <a:pPr/>
              <a:t>‹#›</a:t>
            </a:fld>
            <a:endParaRPr lang="da-DK" dirty="0"/>
          </a:p>
        </p:txBody>
      </p:sp>
      <p:sp>
        <p:nvSpPr>
          <p:cNvPr id="3" name="Pladsholder til tekst 2"/>
          <p:cNvSpPr>
            <a:spLocks noGrp="1"/>
          </p:cNvSpPr>
          <p:nvPr>
            <p:ph type="body" idx="2"/>
          </p:nvPr>
        </p:nvSpPr>
        <p:spPr>
          <a:xfrm>
            <a:off x="609600" y="1314450"/>
            <a:ext cx="1600200" cy="325755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750"/>
              </a:spcAft>
              <a:buNone/>
              <a:defRPr sz="1350"/>
            </a:lvl1pPr>
            <a:lvl2pPr>
              <a:buNone/>
              <a:defRPr sz="900"/>
            </a:lvl2pPr>
            <a:lvl3pPr>
              <a:buNone/>
              <a:defRPr sz="750"/>
            </a:lvl3pPr>
            <a:lvl4pPr>
              <a:buNone/>
              <a:defRPr sz="675"/>
            </a:lvl4pPr>
            <a:lvl5pPr>
              <a:buNone/>
              <a:defRPr sz="675"/>
            </a:lvl5pPr>
          </a:lstStyle>
          <a:p>
            <a:pPr lvl="0" eaLnBrk="1" latinLnBrk="0" hangingPunct="1"/>
            <a:r>
              <a:rPr kumimoji="0" lang="en-US"/>
              <a:t>Edit Master text styles</a:t>
            </a:r>
          </a:p>
        </p:txBody>
      </p:sp>
      <p:sp>
        <p:nvSpPr>
          <p:cNvPr id="9" name="Pladsholder til indhold 8"/>
          <p:cNvSpPr>
            <a:spLocks noGrp="1"/>
          </p:cNvSpPr>
          <p:nvPr>
            <p:ph sz="quarter" idx="1"/>
          </p:nvPr>
        </p:nvSpPr>
        <p:spPr>
          <a:xfrm>
            <a:off x="2362200" y="1314450"/>
            <a:ext cx="6400800" cy="3314700"/>
          </a:xfrm>
        </p:spPr>
        <p:txBody>
          <a:bodyPr/>
          <a:lstStyle/>
          <a:p>
            <a:pPr lvl="0" eaLnBrk="1" latinLnBrk="0" hangingPunct="1"/>
            <a:r>
              <a:rPr lang="en-US"/>
              <a:t>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extLst>
      <p:ext uri="{BB962C8B-B14F-4D97-AF65-F5344CB8AC3E}">
        <p14:creationId xmlns:p14="http://schemas.microsoft.com/office/powerpoint/2010/main" val="1566931099"/>
      </p:ext>
    </p:extLst>
  </p:cSld>
  <p:clrMapOvr>
    <a:masterClrMapping/>
  </p:clrMapOvr>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kumimoji="0" lang="en-US"/>
              <a:t>Click to edit Master title style</a:t>
            </a:r>
          </a:p>
        </p:txBody>
      </p:sp>
      <p:sp>
        <p:nvSpPr>
          <p:cNvPr id="3" name="Pladsholder til lodret titel 2"/>
          <p:cNvSpPr>
            <a:spLocks noGrp="1"/>
          </p:cNvSpPr>
          <p:nvPr>
            <p:ph type="body" orient="vert" idx="1"/>
          </p:nvPr>
        </p:nvSpPr>
        <p:spPr/>
        <p:txBody>
          <a:bodyPr vert="eaVert"/>
          <a:lstStyle/>
          <a:p>
            <a:pPr lvl="0" eaLnBrk="1" latinLnBrk="0" hangingPunct="1"/>
            <a:r>
              <a:rPr lang="en-US"/>
              <a:t>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Pladsholder til diasnummer 5"/>
          <p:cNvSpPr>
            <a:spLocks noGrp="1"/>
          </p:cNvSpPr>
          <p:nvPr>
            <p:ph type="sldNum" sz="quarter" idx="12"/>
          </p:nvPr>
        </p:nvSpPr>
        <p:spPr>
          <a:xfrm>
            <a:off x="0" y="954169"/>
            <a:ext cx="533400" cy="183357"/>
          </a:xfrm>
          <a:prstGeom prst="rect">
            <a:avLst/>
          </a:prstGeom>
        </p:spPr>
        <p:txBody>
          <a:bodyPr/>
          <a:lstStyle/>
          <a:p>
            <a:fld id="{558A3497-AF0B-4EE6-8A2D-93DE9C5068AE}" type="slidenum">
              <a:rPr lang="da-DK" smtClean="0"/>
              <a:pPr/>
              <a:t>‹#›</a:t>
            </a:fld>
            <a:endParaRPr lang="da-DK" dirty="0"/>
          </a:p>
        </p:txBody>
      </p:sp>
      <p:sp>
        <p:nvSpPr>
          <p:cNvPr id="7" name="Pladsholder til dato 7">
            <a:extLst>
              <a:ext uri="{FF2B5EF4-FFF2-40B4-BE49-F238E27FC236}">
                <a16:creationId xmlns:a16="http://schemas.microsoft.com/office/drawing/2014/main" id="{84171960-FBDA-494E-8B35-4C2B28A5E8B1}"/>
              </a:ext>
            </a:extLst>
          </p:cNvPr>
          <p:cNvSpPr>
            <a:spLocks noGrp="1"/>
          </p:cNvSpPr>
          <p:nvPr>
            <p:ph type="dt" sz="half" idx="15"/>
          </p:nvPr>
        </p:nvSpPr>
        <p:spPr>
          <a:xfrm>
            <a:off x="6096000" y="4686301"/>
            <a:ext cx="2667000" cy="273844"/>
          </a:xfrm>
          <a:prstGeom prst="rect">
            <a:avLst/>
          </a:prstGeom>
        </p:spPr>
        <p:txBody>
          <a:bodyPr rtlCol="0"/>
          <a:lstStyle>
            <a:lvl1pPr>
              <a:buNone/>
              <a:defRPr>
                <a:solidFill>
                  <a:srgbClr val="1D3641"/>
                </a:solidFill>
                <a:latin typeface="+mj-lt"/>
              </a:defRPr>
            </a:lvl1pPr>
          </a:lstStyle>
          <a:p>
            <a:fld id="{23A271A1-F6D6-438B-A432-4747EE7ECD40}" type="datetimeFigureOut">
              <a:rPr lang="en-US" smtClean="0"/>
              <a:pPr/>
              <a:t>12/14/2022</a:t>
            </a:fld>
            <a:endParaRPr lang="en-US" dirty="0"/>
          </a:p>
        </p:txBody>
      </p:sp>
      <p:sp>
        <p:nvSpPr>
          <p:cNvPr id="8" name="Pladsholder til sidefod 11">
            <a:extLst>
              <a:ext uri="{FF2B5EF4-FFF2-40B4-BE49-F238E27FC236}">
                <a16:creationId xmlns:a16="http://schemas.microsoft.com/office/drawing/2014/main" id="{CB8BB664-4C79-45C0-9DA6-6C12DABFB10C}"/>
              </a:ext>
            </a:extLst>
          </p:cNvPr>
          <p:cNvSpPr>
            <a:spLocks noGrp="1"/>
          </p:cNvSpPr>
          <p:nvPr>
            <p:ph type="ftr" sz="quarter" idx="17"/>
          </p:nvPr>
        </p:nvSpPr>
        <p:spPr>
          <a:xfrm>
            <a:off x="609601" y="4686156"/>
            <a:ext cx="5421083" cy="273844"/>
          </a:xfrm>
          <a:prstGeom prst="rect">
            <a:avLst/>
          </a:prstGeom>
        </p:spPr>
        <p:txBody>
          <a:bodyPr rtlCol="0"/>
          <a:lstStyle>
            <a:lvl1pPr>
              <a:buNone/>
              <a:defRPr>
                <a:solidFill>
                  <a:srgbClr val="1D3641"/>
                </a:solidFill>
                <a:latin typeface="+mj-lt"/>
              </a:defRPr>
            </a:lvl1pPr>
          </a:lstStyle>
          <a:p>
            <a:endParaRPr lang="en-US" dirty="0"/>
          </a:p>
        </p:txBody>
      </p:sp>
    </p:spTree>
    <p:extLst>
      <p:ext uri="{BB962C8B-B14F-4D97-AF65-F5344CB8AC3E}">
        <p14:creationId xmlns:p14="http://schemas.microsoft.com/office/powerpoint/2010/main" val="95920671"/>
      </p:ext>
    </p:extLst>
  </p:cSld>
  <p:clrMapOvr>
    <a:masterClrMapping/>
  </p:clrMapOvr>
  <p:hf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3.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3" name="Pladsholder til tekst 12"/>
          <p:cNvSpPr>
            <a:spLocks noGrp="1"/>
          </p:cNvSpPr>
          <p:nvPr>
            <p:ph type="body" idx="1"/>
          </p:nvPr>
        </p:nvSpPr>
        <p:spPr>
          <a:xfrm>
            <a:off x="612648" y="1200150"/>
            <a:ext cx="8153400" cy="3394710"/>
          </a:xfrm>
          <a:prstGeom prst="rect">
            <a:avLst/>
          </a:prstGeom>
        </p:spPr>
        <p:txBody>
          <a:bodyPr vert="horz">
            <a:normAutofit/>
          </a:bodyPr>
          <a:lstStyle/>
          <a:p>
            <a:pPr lvl="0" eaLnBrk="1" latinLnBrk="0" hangingPunct="1"/>
            <a:r>
              <a:rPr kumimoji="0" lang="da-DK" dirty="0"/>
              <a:t>Klik for at redigere i master</a:t>
            </a:r>
          </a:p>
          <a:p>
            <a:pPr lvl="0" eaLnBrk="1" latinLnBrk="0" hangingPunct="1"/>
            <a:r>
              <a:rPr kumimoji="0" lang="da-DK" dirty="0"/>
              <a:t>Andet niveau</a:t>
            </a:r>
          </a:p>
          <a:p>
            <a:pPr lvl="0" eaLnBrk="1" latinLnBrk="0" hangingPunct="1"/>
            <a:r>
              <a:rPr kumimoji="0" lang="da-DK" dirty="0"/>
              <a:t>Tredje niveau</a:t>
            </a:r>
          </a:p>
        </p:txBody>
      </p:sp>
      <p:sp>
        <p:nvSpPr>
          <p:cNvPr id="4" name="Rektangel 3">
            <a:extLst>
              <a:ext uri="{FF2B5EF4-FFF2-40B4-BE49-F238E27FC236}">
                <a16:creationId xmlns:a16="http://schemas.microsoft.com/office/drawing/2014/main" id="{FED5E03B-D07C-484F-8F14-D70D5DA17804}"/>
              </a:ext>
            </a:extLst>
          </p:cNvPr>
          <p:cNvSpPr/>
          <p:nvPr userDrawn="1"/>
        </p:nvSpPr>
        <p:spPr>
          <a:xfrm>
            <a:off x="-1" y="-662"/>
            <a:ext cx="9144000" cy="82616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18" name="Rektangel 17">
            <a:extLst>
              <a:ext uri="{FF2B5EF4-FFF2-40B4-BE49-F238E27FC236}">
                <a16:creationId xmlns:a16="http://schemas.microsoft.com/office/drawing/2014/main" id="{BA850793-A264-4C59-9098-367559F2E56D}"/>
              </a:ext>
            </a:extLst>
          </p:cNvPr>
          <p:cNvSpPr/>
          <p:nvPr userDrawn="1"/>
        </p:nvSpPr>
        <p:spPr>
          <a:xfrm>
            <a:off x="-1" y="4972053"/>
            <a:ext cx="9144000" cy="184485"/>
          </a:xfrm>
          <a:prstGeom prst="rect">
            <a:avLst/>
          </a:prstGeom>
          <a:solidFill>
            <a:srgbClr val="4F6E7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22" name="Pladsholder til titel 21"/>
          <p:cNvSpPr>
            <a:spLocks noGrp="1"/>
          </p:cNvSpPr>
          <p:nvPr>
            <p:ph type="title"/>
          </p:nvPr>
        </p:nvSpPr>
        <p:spPr>
          <a:xfrm>
            <a:off x="609600" y="76200"/>
            <a:ext cx="8153400" cy="742950"/>
          </a:xfrm>
          <a:prstGeom prst="rect">
            <a:avLst/>
          </a:prstGeom>
        </p:spPr>
        <p:txBody>
          <a:bodyPr vert="horz" anchor="ctr">
            <a:normAutofit/>
          </a:bodyPr>
          <a:lstStyle/>
          <a:p>
            <a:r>
              <a:rPr kumimoji="0" lang="da-DK" dirty="0"/>
              <a:t>Klik for at redigere i master</a:t>
            </a:r>
            <a:endParaRPr kumimoji="0" lang="en-US" dirty="0"/>
          </a:p>
        </p:txBody>
      </p:sp>
    </p:spTree>
    <p:extLst>
      <p:ext uri="{BB962C8B-B14F-4D97-AF65-F5344CB8AC3E}">
        <p14:creationId xmlns:p14="http://schemas.microsoft.com/office/powerpoint/2010/main" val="3854373316"/>
      </p:ext>
    </p:extLst>
  </p:cSld>
  <p:clrMap bg1="lt1" tx1="dk1" bg2="lt2" tx2="dk2" accent1="accent1" accent2="accent2" accent3="accent3" accent4="accent4" accent5="accent5" accent6="accent6" hlink="hlink" folHlink="folHlink"/>
  <p:sldLayoutIdLst>
    <p:sldLayoutId id="2147483708" r:id="rId1"/>
    <p:sldLayoutId id="2147483709" r:id="rId2"/>
    <p:sldLayoutId id="2147483710" r:id="rId3"/>
    <p:sldLayoutId id="2147483711" r:id="rId4"/>
    <p:sldLayoutId id="2147483712" r:id="rId5"/>
    <p:sldLayoutId id="2147483713" r:id="rId6"/>
    <p:sldLayoutId id="2147483714" r:id="rId7"/>
    <p:sldLayoutId id="2147483715" r:id="rId8"/>
    <p:sldLayoutId id="2147483716" r:id="rId9"/>
    <p:sldLayoutId id="2147483717" r:id="rId10"/>
    <p:sldLayoutId id="2147483718" r:id="rId11"/>
  </p:sldLayoutIdLst>
  <p:hf hdr="0" ftr="0" dt="0"/>
  <p:txStyles>
    <p:titleStyle>
      <a:lvl1pPr algn="l" rtl="0" eaLnBrk="1" latinLnBrk="0" hangingPunct="1">
        <a:spcBef>
          <a:spcPct val="0"/>
        </a:spcBef>
        <a:buNone/>
        <a:defRPr kumimoji="0" sz="2400" kern="1200" cap="all" baseline="0">
          <a:solidFill>
            <a:schemeClr val="bg1"/>
          </a:solidFill>
          <a:latin typeface="+mj-lt"/>
          <a:ea typeface="+mj-ea"/>
          <a:cs typeface="Calibri Light" panose="020F0302020204030204" pitchFamily="34" charset="0"/>
        </a:defRPr>
      </a:lvl1pPr>
    </p:titleStyle>
    <p:bodyStyle>
      <a:lvl1pPr marL="0" indent="0" algn="l" rtl="0" eaLnBrk="1" latinLnBrk="0" hangingPunct="1">
        <a:spcBef>
          <a:spcPts val="525"/>
        </a:spcBef>
        <a:buClr>
          <a:schemeClr val="accent2"/>
        </a:buClr>
        <a:buSzPct val="60000"/>
        <a:buFont typeface="Wingdings"/>
        <a:buNone/>
        <a:defRPr kumimoji="0" sz="1800" kern="1200">
          <a:solidFill>
            <a:schemeClr val="tx1"/>
          </a:solidFill>
          <a:latin typeface="+mj-lt"/>
          <a:ea typeface="+mn-ea"/>
          <a:cs typeface="Calibri Light" panose="020F0302020204030204" pitchFamily="34" charset="0"/>
        </a:defRPr>
      </a:lvl1pPr>
      <a:lvl2pPr marL="274320" indent="0" algn="l" rtl="0" eaLnBrk="1" latinLnBrk="0" hangingPunct="1">
        <a:spcBef>
          <a:spcPts val="413"/>
        </a:spcBef>
        <a:buClr>
          <a:schemeClr val="accent1"/>
        </a:buClr>
        <a:buSzPct val="70000"/>
        <a:buFont typeface="Wingdings 2"/>
        <a:buNone/>
        <a:defRPr kumimoji="0" sz="1600" kern="1200">
          <a:solidFill>
            <a:schemeClr val="tx1"/>
          </a:solidFill>
          <a:latin typeface="Calibri Light" panose="020F0302020204030204" pitchFamily="34" charset="0"/>
          <a:ea typeface="+mn-ea"/>
          <a:cs typeface="Calibri Light" panose="020F0302020204030204" pitchFamily="34" charset="0"/>
        </a:defRPr>
      </a:lvl2pPr>
      <a:lvl3pPr marL="685800" indent="-171450" algn="l" rtl="0" eaLnBrk="1" latinLnBrk="0" hangingPunct="1">
        <a:spcBef>
          <a:spcPts val="375"/>
        </a:spcBef>
        <a:buClr>
          <a:schemeClr val="accent2"/>
        </a:buClr>
        <a:buSzPct val="75000"/>
        <a:buFont typeface="Wingdings"/>
        <a:buChar char=""/>
        <a:defRPr kumimoji="0" sz="1400" kern="1200">
          <a:solidFill>
            <a:schemeClr val="tx1"/>
          </a:solidFill>
          <a:latin typeface="Calibri Light" panose="020F0302020204030204" pitchFamily="34" charset="0"/>
          <a:ea typeface="+mn-ea"/>
          <a:cs typeface="Calibri Light" panose="020F0302020204030204" pitchFamily="34" charset="0"/>
        </a:defRPr>
      </a:lvl3pPr>
      <a:lvl4pPr marL="1028700" indent="-171450" algn="l" rtl="0" eaLnBrk="1" latinLnBrk="0" hangingPunct="1">
        <a:spcBef>
          <a:spcPts val="300"/>
        </a:spcBef>
        <a:buClr>
          <a:schemeClr val="accent3"/>
        </a:buClr>
        <a:buSzPct val="75000"/>
        <a:buFont typeface="Wingdings"/>
        <a:buChar char=""/>
        <a:defRPr kumimoji="0" sz="1400" kern="1200">
          <a:solidFill>
            <a:schemeClr val="tx1"/>
          </a:solidFill>
          <a:latin typeface="Calibri Light" panose="020F0302020204030204" pitchFamily="34" charset="0"/>
          <a:ea typeface="+mn-ea"/>
          <a:cs typeface="Calibri Light" panose="020F0302020204030204" pitchFamily="34" charset="0"/>
        </a:defRPr>
      </a:lvl4pPr>
      <a:lvl5pPr marL="1371600" indent="-171450" algn="l" rtl="0" eaLnBrk="1" latinLnBrk="0" hangingPunct="1">
        <a:spcBef>
          <a:spcPts val="300"/>
        </a:spcBef>
        <a:buClr>
          <a:schemeClr val="accent4"/>
        </a:buClr>
        <a:buSzPct val="65000"/>
        <a:buFont typeface="Wingdings"/>
        <a:buChar char=""/>
        <a:defRPr kumimoji="0" sz="1400" kern="1200">
          <a:solidFill>
            <a:schemeClr val="tx1"/>
          </a:solidFill>
          <a:latin typeface="Calibri Light" panose="020F0302020204030204" pitchFamily="34" charset="0"/>
          <a:ea typeface="+mn-ea"/>
          <a:cs typeface="Calibri Light" panose="020F0302020204030204" pitchFamily="34" charset="0"/>
        </a:defRPr>
      </a:lvl5pPr>
      <a:lvl6pPr marL="1577340" indent="-171450" algn="l" rtl="0" eaLnBrk="1" latinLnBrk="0" hangingPunct="1">
        <a:spcBef>
          <a:spcPct val="20000"/>
        </a:spcBef>
        <a:buClr>
          <a:schemeClr val="accent1"/>
        </a:buClr>
        <a:buFont typeface="Wingdings"/>
        <a:buChar char="§"/>
        <a:defRPr kumimoji="0" sz="1350" kern="1200" baseline="0">
          <a:solidFill>
            <a:schemeClr val="tx1"/>
          </a:solidFill>
          <a:latin typeface="+mn-lt"/>
          <a:ea typeface="+mn-ea"/>
          <a:cs typeface="+mn-cs"/>
        </a:defRPr>
      </a:lvl6pPr>
      <a:lvl7pPr marL="1783080" indent="-171450" algn="l" rtl="0" eaLnBrk="1" latinLnBrk="0" hangingPunct="1">
        <a:spcBef>
          <a:spcPct val="20000"/>
        </a:spcBef>
        <a:buClr>
          <a:schemeClr val="accent2"/>
        </a:buClr>
        <a:buFont typeface="Wingdings"/>
        <a:buChar char="§"/>
        <a:defRPr kumimoji="0" sz="1350" kern="1200" baseline="0">
          <a:solidFill>
            <a:schemeClr val="tx1"/>
          </a:solidFill>
          <a:latin typeface="+mn-lt"/>
          <a:ea typeface="+mn-ea"/>
          <a:cs typeface="+mn-cs"/>
        </a:defRPr>
      </a:lvl7pPr>
      <a:lvl8pPr marL="1988820" indent="-171450" algn="l" rtl="0" eaLnBrk="1" latinLnBrk="0" hangingPunct="1">
        <a:spcBef>
          <a:spcPct val="20000"/>
        </a:spcBef>
        <a:buClr>
          <a:schemeClr val="accent3"/>
        </a:buClr>
        <a:buFont typeface="Wingdings"/>
        <a:buChar char="§"/>
        <a:defRPr kumimoji="0" sz="1350" kern="1200" baseline="0">
          <a:solidFill>
            <a:schemeClr val="tx1"/>
          </a:solidFill>
          <a:latin typeface="+mn-lt"/>
          <a:ea typeface="+mn-ea"/>
          <a:cs typeface="+mn-cs"/>
        </a:defRPr>
      </a:lvl8pPr>
      <a:lvl9pPr marL="2194560" indent="-171450" algn="l" rtl="0" eaLnBrk="1" latinLnBrk="0" hangingPunct="1">
        <a:spcBef>
          <a:spcPct val="20000"/>
        </a:spcBef>
        <a:buClr>
          <a:schemeClr val="accent4"/>
        </a:buClr>
        <a:buFont typeface="Wingdings"/>
        <a:buChar char="§"/>
        <a:defRPr kumimoji="0" sz="135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342900" algn="l" rtl="0" eaLnBrk="1" latinLnBrk="0" hangingPunct="1">
        <a:defRPr kumimoji="0" kern="1200">
          <a:solidFill>
            <a:schemeClr val="tx1"/>
          </a:solidFill>
          <a:latin typeface="+mn-lt"/>
          <a:ea typeface="+mn-ea"/>
          <a:cs typeface="+mn-cs"/>
        </a:defRPr>
      </a:lvl2pPr>
      <a:lvl3pPr marL="685800" algn="l" rtl="0" eaLnBrk="1" latinLnBrk="0" hangingPunct="1">
        <a:defRPr kumimoji="0" kern="1200">
          <a:solidFill>
            <a:schemeClr val="tx1"/>
          </a:solidFill>
          <a:latin typeface="+mn-lt"/>
          <a:ea typeface="+mn-ea"/>
          <a:cs typeface="+mn-cs"/>
        </a:defRPr>
      </a:lvl3pPr>
      <a:lvl4pPr marL="1028700" algn="l" rtl="0" eaLnBrk="1" latinLnBrk="0" hangingPunct="1">
        <a:defRPr kumimoji="0" kern="1200">
          <a:solidFill>
            <a:schemeClr val="tx1"/>
          </a:solidFill>
          <a:latin typeface="+mn-lt"/>
          <a:ea typeface="+mn-ea"/>
          <a:cs typeface="+mn-cs"/>
        </a:defRPr>
      </a:lvl4pPr>
      <a:lvl5pPr marL="1371600" algn="l" rtl="0" eaLnBrk="1" latinLnBrk="0" hangingPunct="1">
        <a:defRPr kumimoji="0" kern="1200">
          <a:solidFill>
            <a:schemeClr val="tx1"/>
          </a:solidFill>
          <a:latin typeface="+mn-lt"/>
          <a:ea typeface="+mn-ea"/>
          <a:cs typeface="+mn-cs"/>
        </a:defRPr>
      </a:lvl5pPr>
      <a:lvl6pPr marL="1714500" algn="l" rtl="0" eaLnBrk="1" latinLnBrk="0" hangingPunct="1">
        <a:defRPr kumimoji="0" kern="1200">
          <a:solidFill>
            <a:schemeClr val="tx1"/>
          </a:solidFill>
          <a:latin typeface="+mn-lt"/>
          <a:ea typeface="+mn-ea"/>
          <a:cs typeface="+mn-cs"/>
        </a:defRPr>
      </a:lvl6pPr>
      <a:lvl7pPr marL="2057400" algn="l" rtl="0" eaLnBrk="1" latinLnBrk="0" hangingPunct="1">
        <a:defRPr kumimoji="0" kern="1200">
          <a:solidFill>
            <a:schemeClr val="tx1"/>
          </a:solidFill>
          <a:latin typeface="+mn-lt"/>
          <a:ea typeface="+mn-ea"/>
          <a:cs typeface="+mn-cs"/>
        </a:defRPr>
      </a:lvl7pPr>
      <a:lvl8pPr marL="2400300" algn="l" rtl="0" eaLnBrk="1" latinLnBrk="0" hangingPunct="1">
        <a:defRPr kumimoji="0" kern="1200">
          <a:solidFill>
            <a:schemeClr val="tx1"/>
          </a:solidFill>
          <a:latin typeface="+mn-lt"/>
          <a:ea typeface="+mn-ea"/>
          <a:cs typeface="+mn-cs"/>
        </a:defRPr>
      </a:lvl8pPr>
      <a:lvl9pPr marL="27432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Pladsholder til tekst 12"/>
          <p:cNvSpPr>
            <a:spLocks noGrp="1"/>
          </p:cNvSpPr>
          <p:nvPr>
            <p:ph type="body" idx="1"/>
          </p:nvPr>
        </p:nvSpPr>
        <p:spPr>
          <a:xfrm>
            <a:off x="612648" y="1200150"/>
            <a:ext cx="8153400" cy="3394710"/>
          </a:xfrm>
          <a:prstGeom prst="rect">
            <a:avLst/>
          </a:prstGeom>
        </p:spPr>
        <p:txBody>
          <a:bodyPr vert="horz">
            <a:normAutofit/>
          </a:bodyPr>
          <a:lstStyle/>
          <a:p>
            <a:pPr lvl="0" eaLnBrk="1" latinLnBrk="0" hangingPunct="1"/>
            <a:r>
              <a:rPr kumimoji="0" lang="da-DK" dirty="0"/>
              <a:t>Klik for at redigere i master</a:t>
            </a:r>
          </a:p>
          <a:p>
            <a:pPr lvl="0" eaLnBrk="1" latinLnBrk="0" hangingPunct="1"/>
            <a:r>
              <a:rPr kumimoji="0" lang="da-DK" dirty="0"/>
              <a:t>Andet niveau</a:t>
            </a:r>
          </a:p>
          <a:p>
            <a:pPr lvl="0" eaLnBrk="1" latinLnBrk="0" hangingPunct="1"/>
            <a:r>
              <a:rPr kumimoji="0" lang="da-DK" dirty="0"/>
              <a:t>Tredje niveau</a:t>
            </a:r>
          </a:p>
        </p:txBody>
      </p:sp>
      <p:pic>
        <p:nvPicPr>
          <p:cNvPr id="3" name="Billede 2"/>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7696200" y="4781550"/>
            <a:ext cx="1403255" cy="269957"/>
          </a:xfrm>
          <a:prstGeom prst="rect">
            <a:avLst/>
          </a:prstGeom>
        </p:spPr>
      </p:pic>
      <p:pic>
        <p:nvPicPr>
          <p:cNvPr id="10" name="Billede 2">
            <a:extLst>
              <a:ext uri="{FF2B5EF4-FFF2-40B4-BE49-F238E27FC236}">
                <a16:creationId xmlns:a16="http://schemas.microsoft.com/office/drawing/2014/main" id="{FBCC2EDE-C0A6-4BE4-9AFF-5017E09C63B6}"/>
              </a:ext>
            </a:extLst>
          </p:cNvPr>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7696200" y="4781550"/>
            <a:ext cx="1403255" cy="269957"/>
          </a:xfrm>
          <a:prstGeom prst="rect">
            <a:avLst/>
          </a:prstGeom>
        </p:spPr>
      </p:pic>
      <p:pic>
        <p:nvPicPr>
          <p:cNvPr id="12" name="Billede 2">
            <a:extLst>
              <a:ext uri="{FF2B5EF4-FFF2-40B4-BE49-F238E27FC236}">
                <a16:creationId xmlns:a16="http://schemas.microsoft.com/office/drawing/2014/main" id="{E61FE3FB-2B24-4101-8C1F-0BDE5568E723}"/>
              </a:ext>
            </a:extLst>
          </p:cNvPr>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7696200" y="4781550"/>
            <a:ext cx="1403255" cy="269957"/>
          </a:xfrm>
          <a:prstGeom prst="rect">
            <a:avLst/>
          </a:prstGeom>
        </p:spPr>
      </p:pic>
      <p:sp>
        <p:nvSpPr>
          <p:cNvPr id="2" name="Rektangel 1">
            <a:extLst>
              <a:ext uri="{FF2B5EF4-FFF2-40B4-BE49-F238E27FC236}">
                <a16:creationId xmlns:a16="http://schemas.microsoft.com/office/drawing/2014/main" id="{9BB07C3A-E224-42C2-8EBE-1A3EC3B96EAC}"/>
              </a:ext>
            </a:extLst>
          </p:cNvPr>
          <p:cNvSpPr/>
          <p:nvPr userDrawn="1"/>
        </p:nvSpPr>
        <p:spPr>
          <a:xfrm>
            <a:off x="-1" y="4423414"/>
            <a:ext cx="9144000" cy="5486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4" name="Rektangel 3">
            <a:extLst>
              <a:ext uri="{FF2B5EF4-FFF2-40B4-BE49-F238E27FC236}">
                <a16:creationId xmlns:a16="http://schemas.microsoft.com/office/drawing/2014/main" id="{FED5E03B-D07C-484F-8F14-D70D5DA17804}"/>
              </a:ext>
            </a:extLst>
          </p:cNvPr>
          <p:cNvSpPr/>
          <p:nvPr userDrawn="1"/>
        </p:nvSpPr>
        <p:spPr>
          <a:xfrm>
            <a:off x="-1" y="-662"/>
            <a:ext cx="9144000" cy="82616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18" name="Rektangel 17">
            <a:extLst>
              <a:ext uri="{FF2B5EF4-FFF2-40B4-BE49-F238E27FC236}">
                <a16:creationId xmlns:a16="http://schemas.microsoft.com/office/drawing/2014/main" id="{BA850793-A264-4C59-9098-367559F2E56D}"/>
              </a:ext>
            </a:extLst>
          </p:cNvPr>
          <p:cNvSpPr/>
          <p:nvPr userDrawn="1"/>
        </p:nvSpPr>
        <p:spPr>
          <a:xfrm>
            <a:off x="-1" y="4972053"/>
            <a:ext cx="9144000" cy="184485"/>
          </a:xfrm>
          <a:prstGeom prst="rect">
            <a:avLst/>
          </a:prstGeom>
          <a:solidFill>
            <a:srgbClr val="4F6E7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22" name="Pladsholder til titel 21"/>
          <p:cNvSpPr>
            <a:spLocks noGrp="1"/>
          </p:cNvSpPr>
          <p:nvPr>
            <p:ph type="title"/>
          </p:nvPr>
        </p:nvSpPr>
        <p:spPr>
          <a:xfrm>
            <a:off x="609600" y="76200"/>
            <a:ext cx="8153400" cy="742950"/>
          </a:xfrm>
          <a:prstGeom prst="rect">
            <a:avLst/>
          </a:prstGeom>
        </p:spPr>
        <p:txBody>
          <a:bodyPr vert="horz" anchor="ctr">
            <a:normAutofit/>
          </a:bodyPr>
          <a:lstStyle/>
          <a:p>
            <a:r>
              <a:rPr kumimoji="0" lang="da-DK" dirty="0"/>
              <a:t>Klik for at redigere i master</a:t>
            </a:r>
            <a:endParaRPr kumimoji="0" lang="en-US" dirty="0"/>
          </a:p>
        </p:txBody>
      </p:sp>
    </p:spTree>
    <p:extLst>
      <p:ext uri="{BB962C8B-B14F-4D97-AF65-F5344CB8AC3E}">
        <p14:creationId xmlns:p14="http://schemas.microsoft.com/office/powerpoint/2010/main" val="1630108584"/>
      </p:ext>
    </p:extLst>
  </p:cSld>
  <p:clrMap bg1="lt1" tx1="dk1" bg2="lt2" tx2="dk2" accent1="accent1" accent2="accent2" accent3="accent3" accent4="accent4" accent5="accent5" accent6="accent6" hlink="hlink" folHlink="folHlink"/>
  <p:sldLayoutIdLst>
    <p:sldLayoutId id="2147483696" r:id="rId1"/>
    <p:sldLayoutId id="2147483697" r:id="rId2"/>
    <p:sldLayoutId id="2147483698" r:id="rId3"/>
    <p:sldLayoutId id="2147483699" r:id="rId4"/>
    <p:sldLayoutId id="2147483700" r:id="rId5"/>
    <p:sldLayoutId id="2147483701" r:id="rId6"/>
    <p:sldLayoutId id="2147483702" r:id="rId7"/>
    <p:sldLayoutId id="2147483703" r:id="rId8"/>
    <p:sldLayoutId id="2147483704" r:id="rId9"/>
    <p:sldLayoutId id="2147483705" r:id="rId10"/>
    <p:sldLayoutId id="2147483706" r:id="rId11"/>
  </p:sldLayoutIdLst>
  <p:hf hdr="0" ftr="0" dt="0"/>
  <p:txStyles>
    <p:titleStyle>
      <a:lvl1pPr algn="l" rtl="0" eaLnBrk="1" latinLnBrk="0" hangingPunct="1">
        <a:spcBef>
          <a:spcPct val="0"/>
        </a:spcBef>
        <a:buNone/>
        <a:defRPr kumimoji="0" sz="2400" kern="1200" cap="all" baseline="0">
          <a:solidFill>
            <a:schemeClr val="bg1"/>
          </a:solidFill>
          <a:latin typeface="+mj-lt"/>
          <a:ea typeface="+mj-ea"/>
          <a:cs typeface="Calibri Light" panose="020F0302020204030204" pitchFamily="34" charset="0"/>
        </a:defRPr>
      </a:lvl1pPr>
    </p:titleStyle>
    <p:bodyStyle>
      <a:lvl1pPr marL="0" indent="0" algn="l" rtl="0" eaLnBrk="1" latinLnBrk="0" hangingPunct="1">
        <a:spcBef>
          <a:spcPts val="525"/>
        </a:spcBef>
        <a:buClr>
          <a:schemeClr val="accent2"/>
        </a:buClr>
        <a:buSzPct val="60000"/>
        <a:buFont typeface="Wingdings"/>
        <a:buNone/>
        <a:defRPr kumimoji="0" sz="1800" kern="1200">
          <a:solidFill>
            <a:schemeClr val="tx1"/>
          </a:solidFill>
          <a:latin typeface="+mj-lt"/>
          <a:ea typeface="+mn-ea"/>
          <a:cs typeface="Calibri Light" panose="020F0302020204030204" pitchFamily="34" charset="0"/>
        </a:defRPr>
      </a:lvl1pPr>
      <a:lvl2pPr marL="274320" indent="0" algn="l" rtl="0" eaLnBrk="1" latinLnBrk="0" hangingPunct="1">
        <a:spcBef>
          <a:spcPts val="413"/>
        </a:spcBef>
        <a:buClr>
          <a:schemeClr val="accent1"/>
        </a:buClr>
        <a:buSzPct val="70000"/>
        <a:buFont typeface="Wingdings 2"/>
        <a:buNone/>
        <a:defRPr kumimoji="0" sz="1600" kern="1200">
          <a:solidFill>
            <a:schemeClr val="tx1"/>
          </a:solidFill>
          <a:latin typeface="Calibri Light" panose="020F0302020204030204" pitchFamily="34" charset="0"/>
          <a:ea typeface="+mn-ea"/>
          <a:cs typeface="Calibri Light" panose="020F0302020204030204" pitchFamily="34" charset="0"/>
        </a:defRPr>
      </a:lvl2pPr>
      <a:lvl3pPr marL="685800" indent="-171450" algn="l" rtl="0" eaLnBrk="1" latinLnBrk="0" hangingPunct="1">
        <a:spcBef>
          <a:spcPts val="375"/>
        </a:spcBef>
        <a:buClr>
          <a:schemeClr val="accent2"/>
        </a:buClr>
        <a:buSzPct val="75000"/>
        <a:buFont typeface="Wingdings"/>
        <a:buChar char=""/>
        <a:defRPr kumimoji="0" sz="1400" kern="1200">
          <a:solidFill>
            <a:schemeClr val="tx1"/>
          </a:solidFill>
          <a:latin typeface="Calibri Light" panose="020F0302020204030204" pitchFamily="34" charset="0"/>
          <a:ea typeface="+mn-ea"/>
          <a:cs typeface="Calibri Light" panose="020F0302020204030204" pitchFamily="34" charset="0"/>
        </a:defRPr>
      </a:lvl3pPr>
      <a:lvl4pPr marL="1028700" indent="-171450" algn="l" rtl="0" eaLnBrk="1" latinLnBrk="0" hangingPunct="1">
        <a:spcBef>
          <a:spcPts val="300"/>
        </a:spcBef>
        <a:buClr>
          <a:schemeClr val="accent3"/>
        </a:buClr>
        <a:buSzPct val="75000"/>
        <a:buFont typeface="Wingdings"/>
        <a:buChar char=""/>
        <a:defRPr kumimoji="0" sz="1400" kern="1200">
          <a:solidFill>
            <a:schemeClr val="tx1"/>
          </a:solidFill>
          <a:latin typeface="Calibri Light" panose="020F0302020204030204" pitchFamily="34" charset="0"/>
          <a:ea typeface="+mn-ea"/>
          <a:cs typeface="Calibri Light" panose="020F0302020204030204" pitchFamily="34" charset="0"/>
        </a:defRPr>
      </a:lvl4pPr>
      <a:lvl5pPr marL="1371600" indent="-171450" algn="l" rtl="0" eaLnBrk="1" latinLnBrk="0" hangingPunct="1">
        <a:spcBef>
          <a:spcPts val="300"/>
        </a:spcBef>
        <a:buClr>
          <a:schemeClr val="accent4"/>
        </a:buClr>
        <a:buSzPct val="65000"/>
        <a:buFont typeface="Wingdings"/>
        <a:buChar char=""/>
        <a:defRPr kumimoji="0" sz="1400" kern="1200">
          <a:solidFill>
            <a:schemeClr val="tx1"/>
          </a:solidFill>
          <a:latin typeface="Calibri Light" panose="020F0302020204030204" pitchFamily="34" charset="0"/>
          <a:ea typeface="+mn-ea"/>
          <a:cs typeface="Calibri Light" panose="020F0302020204030204" pitchFamily="34" charset="0"/>
        </a:defRPr>
      </a:lvl5pPr>
      <a:lvl6pPr marL="1577340" indent="-171450" algn="l" rtl="0" eaLnBrk="1" latinLnBrk="0" hangingPunct="1">
        <a:spcBef>
          <a:spcPct val="20000"/>
        </a:spcBef>
        <a:buClr>
          <a:schemeClr val="accent1"/>
        </a:buClr>
        <a:buFont typeface="Wingdings"/>
        <a:buChar char="§"/>
        <a:defRPr kumimoji="0" sz="1350" kern="1200" baseline="0">
          <a:solidFill>
            <a:schemeClr val="tx1"/>
          </a:solidFill>
          <a:latin typeface="+mn-lt"/>
          <a:ea typeface="+mn-ea"/>
          <a:cs typeface="+mn-cs"/>
        </a:defRPr>
      </a:lvl6pPr>
      <a:lvl7pPr marL="1783080" indent="-171450" algn="l" rtl="0" eaLnBrk="1" latinLnBrk="0" hangingPunct="1">
        <a:spcBef>
          <a:spcPct val="20000"/>
        </a:spcBef>
        <a:buClr>
          <a:schemeClr val="accent2"/>
        </a:buClr>
        <a:buFont typeface="Wingdings"/>
        <a:buChar char="§"/>
        <a:defRPr kumimoji="0" sz="1350" kern="1200" baseline="0">
          <a:solidFill>
            <a:schemeClr val="tx1"/>
          </a:solidFill>
          <a:latin typeface="+mn-lt"/>
          <a:ea typeface="+mn-ea"/>
          <a:cs typeface="+mn-cs"/>
        </a:defRPr>
      </a:lvl7pPr>
      <a:lvl8pPr marL="1988820" indent="-171450" algn="l" rtl="0" eaLnBrk="1" latinLnBrk="0" hangingPunct="1">
        <a:spcBef>
          <a:spcPct val="20000"/>
        </a:spcBef>
        <a:buClr>
          <a:schemeClr val="accent3"/>
        </a:buClr>
        <a:buFont typeface="Wingdings"/>
        <a:buChar char="§"/>
        <a:defRPr kumimoji="0" sz="1350" kern="1200" baseline="0">
          <a:solidFill>
            <a:schemeClr val="tx1"/>
          </a:solidFill>
          <a:latin typeface="+mn-lt"/>
          <a:ea typeface="+mn-ea"/>
          <a:cs typeface="+mn-cs"/>
        </a:defRPr>
      </a:lvl8pPr>
      <a:lvl9pPr marL="2194560" indent="-171450" algn="l" rtl="0" eaLnBrk="1" latinLnBrk="0" hangingPunct="1">
        <a:spcBef>
          <a:spcPct val="20000"/>
        </a:spcBef>
        <a:buClr>
          <a:schemeClr val="accent4"/>
        </a:buClr>
        <a:buFont typeface="Wingdings"/>
        <a:buChar char="§"/>
        <a:defRPr kumimoji="0" sz="135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342900" algn="l" rtl="0" eaLnBrk="1" latinLnBrk="0" hangingPunct="1">
        <a:defRPr kumimoji="0" kern="1200">
          <a:solidFill>
            <a:schemeClr val="tx1"/>
          </a:solidFill>
          <a:latin typeface="+mn-lt"/>
          <a:ea typeface="+mn-ea"/>
          <a:cs typeface="+mn-cs"/>
        </a:defRPr>
      </a:lvl2pPr>
      <a:lvl3pPr marL="685800" algn="l" rtl="0" eaLnBrk="1" latinLnBrk="0" hangingPunct="1">
        <a:defRPr kumimoji="0" kern="1200">
          <a:solidFill>
            <a:schemeClr val="tx1"/>
          </a:solidFill>
          <a:latin typeface="+mn-lt"/>
          <a:ea typeface="+mn-ea"/>
          <a:cs typeface="+mn-cs"/>
        </a:defRPr>
      </a:lvl3pPr>
      <a:lvl4pPr marL="1028700" algn="l" rtl="0" eaLnBrk="1" latinLnBrk="0" hangingPunct="1">
        <a:defRPr kumimoji="0" kern="1200">
          <a:solidFill>
            <a:schemeClr val="tx1"/>
          </a:solidFill>
          <a:latin typeface="+mn-lt"/>
          <a:ea typeface="+mn-ea"/>
          <a:cs typeface="+mn-cs"/>
        </a:defRPr>
      </a:lvl4pPr>
      <a:lvl5pPr marL="1371600" algn="l" rtl="0" eaLnBrk="1" latinLnBrk="0" hangingPunct="1">
        <a:defRPr kumimoji="0" kern="1200">
          <a:solidFill>
            <a:schemeClr val="tx1"/>
          </a:solidFill>
          <a:latin typeface="+mn-lt"/>
          <a:ea typeface="+mn-ea"/>
          <a:cs typeface="+mn-cs"/>
        </a:defRPr>
      </a:lvl5pPr>
      <a:lvl6pPr marL="1714500" algn="l" rtl="0" eaLnBrk="1" latinLnBrk="0" hangingPunct="1">
        <a:defRPr kumimoji="0" kern="1200">
          <a:solidFill>
            <a:schemeClr val="tx1"/>
          </a:solidFill>
          <a:latin typeface="+mn-lt"/>
          <a:ea typeface="+mn-ea"/>
          <a:cs typeface="+mn-cs"/>
        </a:defRPr>
      </a:lvl6pPr>
      <a:lvl7pPr marL="2057400" algn="l" rtl="0" eaLnBrk="1" latinLnBrk="0" hangingPunct="1">
        <a:defRPr kumimoji="0" kern="1200">
          <a:solidFill>
            <a:schemeClr val="tx1"/>
          </a:solidFill>
          <a:latin typeface="+mn-lt"/>
          <a:ea typeface="+mn-ea"/>
          <a:cs typeface="+mn-cs"/>
        </a:defRPr>
      </a:lvl7pPr>
      <a:lvl8pPr marL="2400300" algn="l" rtl="0" eaLnBrk="1" latinLnBrk="0" hangingPunct="1">
        <a:defRPr kumimoji="0" kern="1200">
          <a:solidFill>
            <a:schemeClr val="tx1"/>
          </a:solidFill>
          <a:latin typeface="+mn-lt"/>
          <a:ea typeface="+mn-ea"/>
          <a:cs typeface="+mn-cs"/>
        </a:defRPr>
      </a:lvl8pPr>
      <a:lvl9pPr marL="27432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2.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11.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52400" y="89057"/>
            <a:ext cx="8524875" cy="672943"/>
          </a:xfrm>
        </p:spPr>
        <p:txBody>
          <a:bodyPr lIns="68580" tIns="34290" rIns="68580" bIns="34290">
            <a:normAutofit/>
          </a:bodyPr>
          <a:lstStyle/>
          <a:p>
            <a:r>
              <a:rPr lang="da-DK" dirty="0"/>
              <a:t>GDPR-guidelines for brugere af pi-systemet</a:t>
            </a:r>
          </a:p>
        </p:txBody>
      </p:sp>
      <p:sp>
        <p:nvSpPr>
          <p:cNvPr id="13" name="Rektangel 12">
            <a:extLst>
              <a:ext uri="{FF2B5EF4-FFF2-40B4-BE49-F238E27FC236}">
                <a16:creationId xmlns:a16="http://schemas.microsoft.com/office/drawing/2014/main" id="{8C6E6F68-6032-439D-A545-C54660A57A85}"/>
              </a:ext>
            </a:extLst>
          </p:cNvPr>
          <p:cNvSpPr/>
          <p:nvPr/>
        </p:nvSpPr>
        <p:spPr>
          <a:xfrm>
            <a:off x="3276600" y="963306"/>
            <a:ext cx="5867400" cy="3437244"/>
          </a:xfrm>
          <a:prstGeom prst="rect">
            <a:avLst/>
          </a:prstGeom>
          <a:solidFill>
            <a:srgbClr val="BFBFBF">
              <a:alpha val="27059"/>
            </a:srgbClr>
          </a:solid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da-DK" sz="1238" dirty="0"/>
          </a:p>
        </p:txBody>
      </p:sp>
      <p:sp>
        <p:nvSpPr>
          <p:cNvPr id="52" name="Rektangel 51">
            <a:extLst>
              <a:ext uri="{FF2B5EF4-FFF2-40B4-BE49-F238E27FC236}">
                <a16:creationId xmlns:a16="http://schemas.microsoft.com/office/drawing/2014/main" id="{679BF59A-9E76-4A25-87A4-28510A2068AD}"/>
              </a:ext>
            </a:extLst>
          </p:cNvPr>
          <p:cNvSpPr/>
          <p:nvPr/>
        </p:nvSpPr>
        <p:spPr>
          <a:xfrm>
            <a:off x="3274362" y="1081556"/>
            <a:ext cx="5869638" cy="41274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88900">
              <a:buNone/>
            </a:pPr>
            <a:r>
              <a:rPr lang="da-DK" sz="1800" dirty="0">
                <a:solidFill>
                  <a:schemeClr val="bg1"/>
                </a:solidFill>
                <a:latin typeface="Tw Cen MT" panose="020B0602020104020603" pitchFamily="34" charset="0"/>
                <a:ea typeface="Adobe Heiti Std R"/>
                <a:cs typeface="Times New Roman" panose="02020603050405020304" pitchFamily="18" charset="0"/>
              </a:rPr>
              <a:t>ANONYMISERING AF DATA</a:t>
            </a:r>
          </a:p>
        </p:txBody>
      </p:sp>
      <p:sp>
        <p:nvSpPr>
          <p:cNvPr id="4" name="Rektangel 3">
            <a:extLst>
              <a:ext uri="{FF2B5EF4-FFF2-40B4-BE49-F238E27FC236}">
                <a16:creationId xmlns:a16="http://schemas.microsoft.com/office/drawing/2014/main" id="{AC67CC87-A1CE-4687-8FA8-EE22CA3F12D7}"/>
              </a:ext>
            </a:extLst>
          </p:cNvPr>
          <p:cNvSpPr/>
          <p:nvPr/>
        </p:nvSpPr>
        <p:spPr>
          <a:xfrm>
            <a:off x="0" y="953182"/>
            <a:ext cx="3181000" cy="3447367"/>
          </a:xfrm>
          <a:prstGeom prst="rect">
            <a:avLst/>
          </a:prstGeom>
          <a:solidFill>
            <a:srgbClr val="BFBFBF">
              <a:alpha val="24706"/>
            </a:srgbClr>
          </a:solid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da-DK" sz="1238" dirty="0"/>
          </a:p>
        </p:txBody>
      </p:sp>
      <p:sp>
        <p:nvSpPr>
          <p:cNvPr id="8" name="Rectangle 4">
            <a:extLst>
              <a:ext uri="{FF2B5EF4-FFF2-40B4-BE49-F238E27FC236}">
                <a16:creationId xmlns:a16="http://schemas.microsoft.com/office/drawing/2014/main" id="{AD3F9E4C-F03D-4918-AC98-B1B4966BD667}"/>
              </a:ext>
            </a:extLst>
          </p:cNvPr>
          <p:cNvSpPr>
            <a:spLocks noChangeArrowheads="1"/>
          </p:cNvSpPr>
          <p:nvPr/>
        </p:nvSpPr>
        <p:spPr bwMode="auto">
          <a:xfrm>
            <a:off x="131444" y="1581150"/>
            <a:ext cx="2916555" cy="2823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p>
            <a:pPr marL="177800" indent="-177800" eaLnBrk="0" hangingPunct="0">
              <a:lnSpc>
                <a:spcPts val="1300"/>
              </a:lnSpc>
              <a:spcBef>
                <a:spcPct val="0"/>
              </a:spcBef>
              <a:spcAft>
                <a:spcPts val="600"/>
              </a:spcAft>
              <a:buFont typeface="+mj-lt"/>
              <a:buAutoNum type="arabicPeriod"/>
            </a:pPr>
            <a:r>
              <a:rPr kumimoji="0" lang="da-DK" altLang="da-DK" sz="1100" b="0" i="0" u="none" strike="noStrike" cap="none" normalizeH="0" baseline="0" dirty="0">
                <a:ln>
                  <a:noFill/>
                </a:ln>
                <a:solidFill>
                  <a:schemeClr val="tx1"/>
                </a:solidFill>
                <a:effectLst/>
                <a:latin typeface="Tw Cen MT" panose="020B0602020104020603" pitchFamily="34" charset="0"/>
                <a:ea typeface="Adobe Heiti Std R"/>
                <a:cs typeface="Times New Roman" panose="02020603050405020304" pitchFamily="18" charset="0"/>
              </a:rPr>
              <a:t>Det er vigtigt, at du aldrig gemmer data </a:t>
            </a:r>
            <a:r>
              <a:rPr lang="da-DK" altLang="da-DK" sz="1100" dirty="0">
                <a:solidFill>
                  <a:schemeClr val="tx1"/>
                </a:solidFill>
                <a:latin typeface="Tw Cen MT" panose="020B0602020104020603" pitchFamily="34" charset="0"/>
                <a:ea typeface="Adobe Heiti Std R"/>
                <a:cs typeface="Times New Roman" panose="02020603050405020304" pitchFamily="18" charset="0"/>
              </a:rPr>
              <a:t>i hovedmappen, dvs. den mappe, der hedder</a:t>
            </a:r>
            <a:r>
              <a:rPr kumimoji="0" lang="da-DK" altLang="da-DK" sz="1100" b="0" i="0" u="none" strike="noStrike" cap="none" normalizeH="0" baseline="0" dirty="0">
                <a:ln>
                  <a:noFill/>
                </a:ln>
                <a:solidFill>
                  <a:schemeClr val="tx1"/>
                </a:solidFill>
                <a:effectLst/>
                <a:latin typeface="Tw Cen MT" panose="020B0602020104020603" pitchFamily="34" charset="0"/>
                <a:ea typeface="Adobe Heiti Std R"/>
                <a:cs typeface="Times New Roman" panose="02020603050405020304" pitchFamily="18" charset="0"/>
              </a:rPr>
              <a:t> </a:t>
            </a:r>
            <a:r>
              <a:rPr kumimoji="0" lang="da-DK" altLang="da-DK" sz="1100" b="0" i="0" u="none" strike="noStrike" cap="none" normalizeH="0" baseline="0" dirty="0">
                <a:ln>
                  <a:noFill/>
                </a:ln>
                <a:solidFill>
                  <a:srgbClr val="C00000"/>
                </a:solidFill>
                <a:effectLst/>
                <a:latin typeface="Tw Cen MT" panose="020B0602020104020603" pitchFamily="34" charset="0"/>
                <a:ea typeface="Adobe Heiti Std R"/>
                <a:cs typeface="Times New Roman" panose="02020603050405020304" pitchFamily="18" charset="0"/>
              </a:rPr>
              <a:t>[</a:t>
            </a:r>
            <a:r>
              <a:rPr lang="da-DK" altLang="da-DK" sz="1100" dirty="0">
                <a:solidFill>
                  <a:srgbClr val="C00000"/>
                </a:solidFill>
                <a:latin typeface="Tw Cen MT" panose="020B0602020104020603" pitchFamily="34" charset="0"/>
                <a:ea typeface="Adobe Heiti Std R"/>
                <a:cs typeface="Times New Roman" panose="02020603050405020304" pitchFamily="18" charset="0"/>
              </a:rPr>
              <a:t>firmanavn</a:t>
            </a:r>
            <a:r>
              <a:rPr kumimoji="0" lang="da-DK" altLang="da-DK" sz="1100" b="0" i="0" u="none" strike="noStrike" cap="none" normalizeH="0" baseline="0" dirty="0">
                <a:ln>
                  <a:noFill/>
                </a:ln>
                <a:solidFill>
                  <a:srgbClr val="C00000"/>
                </a:solidFill>
                <a:effectLst/>
                <a:latin typeface="Tw Cen MT" panose="020B0602020104020603" pitchFamily="34" charset="0"/>
                <a:ea typeface="Adobe Heiti Std R"/>
                <a:cs typeface="Times New Roman" panose="02020603050405020304" pitchFamily="18" charset="0"/>
              </a:rPr>
              <a:t>]</a:t>
            </a:r>
            <a:r>
              <a:rPr kumimoji="0" lang="da-DK" altLang="da-DK" sz="1100" b="0" i="0" u="none" strike="noStrike" cap="none" normalizeH="0" baseline="0" dirty="0">
                <a:ln>
                  <a:noFill/>
                </a:ln>
                <a:solidFill>
                  <a:schemeClr val="tx1"/>
                </a:solidFill>
                <a:effectLst/>
                <a:latin typeface="Tw Cen MT" panose="020B0602020104020603" pitchFamily="34" charset="0"/>
                <a:ea typeface="Adobe Heiti Std R"/>
                <a:cs typeface="Times New Roman" panose="02020603050405020304" pitchFamily="18" charset="0"/>
              </a:rPr>
              <a:t>. </a:t>
            </a:r>
          </a:p>
          <a:p>
            <a:pPr marL="177800" indent="-177800" eaLnBrk="0" hangingPunct="0">
              <a:lnSpc>
                <a:spcPts val="1300"/>
              </a:lnSpc>
              <a:spcBef>
                <a:spcPct val="0"/>
              </a:spcBef>
              <a:spcAft>
                <a:spcPts val="600"/>
              </a:spcAft>
              <a:buFont typeface="+mj-lt"/>
              <a:buAutoNum type="arabicPeriod"/>
            </a:pPr>
            <a:r>
              <a:rPr kumimoji="0" lang="da-DK" altLang="da-DK" sz="1100" b="0" i="0" u="none" strike="noStrike" cap="none" normalizeH="0" baseline="0" dirty="0">
                <a:ln>
                  <a:noFill/>
                </a:ln>
                <a:solidFill>
                  <a:schemeClr val="tx1"/>
                </a:solidFill>
                <a:effectLst/>
                <a:latin typeface="Tw Cen MT" panose="020B0602020104020603" pitchFamily="34" charset="0"/>
                <a:ea typeface="Adobe Heiti Std R"/>
                <a:cs typeface="Times New Roman" panose="02020603050405020304" pitchFamily="18" charset="0"/>
              </a:rPr>
              <a:t>Alle brugere har adgang til den mappe</a:t>
            </a:r>
            <a:r>
              <a:rPr lang="da-DK" altLang="da-DK" sz="1100" dirty="0">
                <a:solidFill>
                  <a:schemeClr val="tx1"/>
                </a:solidFill>
                <a:latin typeface="Tw Cen MT" panose="020B0602020104020603" pitchFamily="34" charset="0"/>
                <a:ea typeface="Adobe Heiti Std R"/>
                <a:cs typeface="Times New Roman" panose="02020603050405020304" pitchFamily="18" charset="0"/>
              </a:rPr>
              <a:t> og kan dermed se data i mappen.</a:t>
            </a:r>
            <a:r>
              <a:rPr kumimoji="0" lang="da-DK" altLang="da-DK" sz="1100" b="0" i="0" u="none" strike="noStrike" cap="none" normalizeH="0" baseline="0" dirty="0">
                <a:ln>
                  <a:noFill/>
                </a:ln>
                <a:solidFill>
                  <a:schemeClr val="tx1"/>
                </a:solidFill>
                <a:effectLst/>
                <a:latin typeface="Tw Cen MT" panose="020B0602020104020603" pitchFamily="34" charset="0"/>
                <a:ea typeface="Adobe Heiti Std R"/>
                <a:cs typeface="Times New Roman" panose="02020603050405020304" pitchFamily="18" charset="0"/>
              </a:rPr>
              <a:t> Det er vigtigt at data ikke kan tilgås af brugere, der ikke har tilladelse til at tilgå al data.</a:t>
            </a:r>
          </a:p>
          <a:p>
            <a:pPr marL="177800" indent="-177800" eaLnBrk="0" hangingPunct="0">
              <a:lnSpc>
                <a:spcPts val="1300"/>
              </a:lnSpc>
              <a:spcBef>
                <a:spcPct val="0"/>
              </a:spcBef>
              <a:spcAft>
                <a:spcPts val="600"/>
              </a:spcAft>
              <a:buFont typeface="+mj-lt"/>
              <a:buAutoNum type="arabicPeriod"/>
            </a:pPr>
            <a:r>
              <a:rPr kumimoji="0" lang="da-DK" altLang="da-DK" sz="1100" b="0" i="0" u="none" strike="noStrike" cap="none" normalizeH="0" baseline="0" dirty="0">
                <a:ln>
                  <a:noFill/>
                </a:ln>
                <a:solidFill>
                  <a:schemeClr val="tx1"/>
                </a:solidFill>
                <a:effectLst/>
                <a:latin typeface="Tw Cen MT" panose="020B0602020104020603" pitchFamily="34" charset="0"/>
                <a:ea typeface="Adobe Heiti Std R"/>
                <a:cs typeface="Times New Roman" panose="02020603050405020304" pitchFamily="18" charset="0"/>
              </a:rPr>
              <a:t>Sørg derfor for, at du har en standardmappe, som ikke er hovedmappen, da du dermed kan være sikker på, at dine data automatisk gemmes</a:t>
            </a:r>
            <a:r>
              <a:rPr lang="da-DK" altLang="da-DK" sz="1100" dirty="0">
                <a:solidFill>
                  <a:schemeClr val="tx1"/>
                </a:solidFill>
                <a:latin typeface="Tw Cen MT" panose="020B0602020104020603" pitchFamily="34" charset="0"/>
                <a:ea typeface="Adobe Heiti Std R"/>
                <a:cs typeface="Times New Roman" panose="02020603050405020304" pitchFamily="18" charset="0"/>
              </a:rPr>
              <a:t> i den mappe, med mindre du aktivt vælger en anden</a:t>
            </a:r>
            <a:r>
              <a:rPr kumimoji="0" lang="da-DK" altLang="da-DK" sz="1100" b="0" i="0" u="none" strike="noStrike" cap="none" normalizeH="0" baseline="0" dirty="0">
                <a:ln>
                  <a:noFill/>
                </a:ln>
                <a:solidFill>
                  <a:schemeClr val="tx1"/>
                </a:solidFill>
                <a:effectLst/>
                <a:latin typeface="Tw Cen MT" panose="020B0602020104020603" pitchFamily="34" charset="0"/>
                <a:ea typeface="Adobe Heiti Std R"/>
                <a:cs typeface="Times New Roman" panose="02020603050405020304" pitchFamily="18" charset="0"/>
              </a:rPr>
              <a:t>. </a:t>
            </a:r>
          </a:p>
          <a:p>
            <a:pPr marL="177800" indent="-177800" eaLnBrk="0" hangingPunct="0">
              <a:lnSpc>
                <a:spcPts val="1300"/>
              </a:lnSpc>
              <a:spcBef>
                <a:spcPct val="0"/>
              </a:spcBef>
              <a:spcAft>
                <a:spcPts val="600"/>
              </a:spcAft>
              <a:buFont typeface="+mj-lt"/>
              <a:buAutoNum type="arabicPeriod"/>
            </a:pPr>
            <a:r>
              <a:rPr kumimoji="0" lang="da-DK" altLang="da-DK" sz="1100" b="0" i="0" u="none" strike="noStrike" cap="none" normalizeH="0" baseline="0" dirty="0">
                <a:ln>
                  <a:noFill/>
                </a:ln>
                <a:solidFill>
                  <a:schemeClr val="tx1"/>
                </a:solidFill>
                <a:effectLst/>
                <a:latin typeface="Tw Cen MT" panose="020B0602020104020603" pitchFamily="34" charset="0"/>
                <a:ea typeface="Adobe Heiti Std R"/>
                <a:cs typeface="Times New Roman" panose="02020603050405020304" pitchFamily="18" charset="0"/>
              </a:rPr>
              <a:t>Hvis du vælger en anden mappe, fx når du sender invitationer, skal du sikre dig, at det ikke er hovedmappen.</a:t>
            </a:r>
            <a:endParaRPr kumimoji="0" lang="da-DK" altLang="da-DK" sz="700" b="0" i="0" u="none" strike="noStrike" cap="none" normalizeH="0" baseline="0" dirty="0">
              <a:ln>
                <a:noFill/>
              </a:ln>
              <a:solidFill>
                <a:schemeClr val="tx1"/>
              </a:solidFill>
              <a:effectLst/>
              <a:latin typeface="Tw Cen MT" panose="020B0602020104020603" pitchFamily="34" charset="0"/>
              <a:ea typeface="Adobe Heiti Std R"/>
              <a:cs typeface="Times New Roman" panose="02020603050405020304" pitchFamily="18" charset="0"/>
            </a:endParaRPr>
          </a:p>
        </p:txBody>
      </p:sp>
      <p:sp>
        <p:nvSpPr>
          <p:cNvPr id="51" name="Rektangel 50">
            <a:extLst>
              <a:ext uri="{FF2B5EF4-FFF2-40B4-BE49-F238E27FC236}">
                <a16:creationId xmlns:a16="http://schemas.microsoft.com/office/drawing/2014/main" id="{BE430C48-EAF1-456E-85BC-44CF0436B421}"/>
              </a:ext>
            </a:extLst>
          </p:cNvPr>
          <p:cNvSpPr/>
          <p:nvPr/>
        </p:nvSpPr>
        <p:spPr>
          <a:xfrm>
            <a:off x="1126" y="1081556"/>
            <a:ext cx="3179615" cy="41274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88900">
              <a:buNone/>
            </a:pPr>
            <a:r>
              <a:rPr lang="da-DK" altLang="da-DK" sz="1800" dirty="0">
                <a:solidFill>
                  <a:schemeClr val="bg1"/>
                </a:solidFill>
                <a:latin typeface="Tw Cen MT" panose="020B0602020104020603" pitchFamily="34" charset="0"/>
                <a:ea typeface="Adobe Heiti Std R"/>
                <a:cs typeface="Times New Roman" panose="02020603050405020304" pitchFamily="18" charset="0"/>
              </a:rPr>
              <a:t>OPBEVARING AF DATA</a:t>
            </a:r>
            <a:endParaRPr kumimoji="0" lang="da-DK" altLang="da-DK" sz="400" b="0" i="0" u="none" strike="noStrike" cap="none" normalizeH="0" baseline="0" dirty="0">
              <a:ln>
                <a:noFill/>
              </a:ln>
              <a:solidFill>
                <a:schemeClr val="tx1"/>
              </a:solidFill>
              <a:effectLst/>
              <a:latin typeface="Tw Cen MT" panose="020B0602020104020603" pitchFamily="34" charset="0"/>
              <a:ea typeface="Adobe Heiti Std R"/>
              <a:cs typeface="Times New Roman" panose="02020603050405020304" pitchFamily="18" charset="0"/>
            </a:endParaRPr>
          </a:p>
        </p:txBody>
      </p:sp>
      <p:sp>
        <p:nvSpPr>
          <p:cNvPr id="34" name="Tekstfelt 30">
            <a:extLst>
              <a:ext uri="{FF2B5EF4-FFF2-40B4-BE49-F238E27FC236}">
                <a16:creationId xmlns:a16="http://schemas.microsoft.com/office/drawing/2014/main" id="{435227C0-59B8-7222-2BEF-BB080E0C4592}"/>
              </a:ext>
            </a:extLst>
          </p:cNvPr>
          <p:cNvSpPr txBox="1"/>
          <p:nvPr/>
        </p:nvSpPr>
        <p:spPr>
          <a:xfrm>
            <a:off x="6172200" y="2071720"/>
            <a:ext cx="2819400" cy="2361159"/>
          </a:xfrm>
          <a:prstGeom prst="rect">
            <a:avLst/>
          </a:prstGeom>
          <a:noFill/>
        </p:spPr>
        <p:txBody>
          <a:bodyPr wrap="square">
            <a:spAutoFit/>
          </a:bodyPr>
          <a:lstStyle/>
          <a:p>
            <a:pPr algn="just">
              <a:lnSpc>
                <a:spcPts val="1300"/>
              </a:lnSpc>
              <a:spcAft>
                <a:spcPts val="0"/>
              </a:spcAft>
              <a:buNone/>
            </a:pPr>
            <a:r>
              <a:rPr lang="da-DK" sz="1100" b="1" dirty="0">
                <a:solidFill>
                  <a:schemeClr val="tx1"/>
                </a:solidFill>
                <a:latin typeface="+mj-lt"/>
                <a:ea typeface="Adobe Heiti Std R"/>
                <a:cs typeface="Times New Roman" panose="02020603050405020304" pitchFamily="18" charset="0"/>
              </a:rPr>
              <a:t>Kandidatd</a:t>
            </a:r>
            <a:r>
              <a:rPr lang="da-DK" sz="1100" b="1" dirty="0">
                <a:solidFill>
                  <a:schemeClr val="tx1"/>
                </a:solidFill>
                <a:effectLst/>
                <a:latin typeface="+mj-lt"/>
                <a:ea typeface="Adobe Heiti Std R"/>
                <a:cs typeface="Times New Roman" panose="02020603050405020304" pitchFamily="18" charset="0"/>
              </a:rPr>
              <a:t>ata</a:t>
            </a:r>
          </a:p>
          <a:p>
            <a:pPr algn="just">
              <a:lnSpc>
                <a:spcPts val="1300"/>
              </a:lnSpc>
              <a:spcAft>
                <a:spcPts val="0"/>
              </a:spcAft>
              <a:buNone/>
            </a:pPr>
            <a:r>
              <a:rPr lang="da-DK" sz="1100" dirty="0">
                <a:solidFill>
                  <a:schemeClr val="tx1"/>
                </a:solidFill>
                <a:effectLst/>
                <a:latin typeface="+mj-lt"/>
                <a:ea typeface="Adobe Heiti Std R"/>
                <a:cs typeface="Times New Roman" panose="02020603050405020304" pitchFamily="18" charset="0"/>
              </a:rPr>
              <a:t>Vi gemmer resultaterne for ansøgere i </a:t>
            </a:r>
            <a:r>
              <a:rPr lang="da-DK" sz="1100" dirty="0">
                <a:solidFill>
                  <a:srgbClr val="C00000"/>
                </a:solidFill>
                <a:effectLst/>
                <a:latin typeface="+mj-lt"/>
                <a:ea typeface="Adobe Heiti Std R"/>
                <a:cs typeface="Times New Roman" panose="02020603050405020304" pitchFamily="18" charset="0"/>
              </a:rPr>
              <a:t>[X] </a:t>
            </a:r>
            <a:r>
              <a:rPr lang="da-DK" sz="1100" dirty="0">
                <a:solidFill>
                  <a:schemeClr val="tx1"/>
                </a:solidFill>
                <a:effectLst/>
                <a:latin typeface="+mj-lt"/>
                <a:ea typeface="Adobe Heiti Std R"/>
                <a:cs typeface="Times New Roman" panose="02020603050405020304" pitchFamily="18" charset="0"/>
              </a:rPr>
              <a:t>dage. Dette betyder, at alle resultater, der er kategoriseret som ‘kandidat’, vil blive anonymiseret efter </a:t>
            </a:r>
            <a:r>
              <a:rPr lang="da-DK" sz="1100" dirty="0">
                <a:solidFill>
                  <a:srgbClr val="C00000"/>
                </a:solidFill>
                <a:effectLst/>
                <a:latin typeface="+mj-lt"/>
                <a:ea typeface="Adobe Heiti Std R"/>
                <a:cs typeface="Times New Roman" panose="02020603050405020304" pitchFamily="18" charset="0"/>
              </a:rPr>
              <a:t>[X] </a:t>
            </a:r>
            <a:r>
              <a:rPr lang="da-DK" sz="1100" dirty="0">
                <a:solidFill>
                  <a:schemeClr val="tx1"/>
                </a:solidFill>
                <a:effectLst/>
                <a:latin typeface="+mj-lt"/>
                <a:ea typeface="Adobe Heiti Std R"/>
                <a:cs typeface="Times New Roman" panose="02020603050405020304" pitchFamily="18" charset="0"/>
              </a:rPr>
              <a:t>dage, og de kan ikke gendannes. </a:t>
            </a:r>
          </a:p>
          <a:p>
            <a:pPr algn="just">
              <a:lnSpc>
                <a:spcPts val="1300"/>
              </a:lnSpc>
              <a:spcAft>
                <a:spcPts val="0"/>
              </a:spcAft>
              <a:buNone/>
            </a:pPr>
            <a:r>
              <a:rPr lang="da-DK" sz="1100" dirty="0">
                <a:solidFill>
                  <a:schemeClr val="tx1"/>
                </a:solidFill>
                <a:effectLst/>
                <a:latin typeface="+mj-lt"/>
                <a:ea typeface="Adobe Heiti Std R"/>
                <a:cs typeface="Times New Roman" panose="02020603050405020304" pitchFamily="18" charset="0"/>
              </a:rPr>
              <a:t>Når en eller flere kandidater bliver ansat, skal deres kategori ændres til ‘medarbejder’, og deres resultater skal flyttes til mappen med medarbejdere. </a:t>
            </a:r>
          </a:p>
          <a:p>
            <a:pPr algn="just">
              <a:lnSpc>
                <a:spcPts val="1300"/>
              </a:lnSpc>
              <a:spcAft>
                <a:spcPts val="0"/>
              </a:spcAft>
              <a:buNone/>
            </a:pPr>
            <a:r>
              <a:rPr lang="da-DK" sz="1100" dirty="0">
                <a:solidFill>
                  <a:schemeClr val="tx1"/>
                </a:solidFill>
                <a:effectLst/>
                <a:latin typeface="+mj-lt"/>
                <a:ea typeface="Adobe Heiti Std R"/>
                <a:cs typeface="Times New Roman" panose="02020603050405020304" pitchFamily="18" charset="0"/>
              </a:rPr>
              <a:t>Sørg for, at det er klart, hvem er der ansvarlig </a:t>
            </a:r>
            <a:r>
              <a:rPr lang="da-DK" sz="1100" dirty="0">
                <a:solidFill>
                  <a:schemeClr val="tx1"/>
                </a:solidFill>
                <a:latin typeface="+mj-lt"/>
                <a:ea typeface="Adobe Heiti Std R"/>
                <a:cs typeface="Times New Roman" panose="02020603050405020304" pitchFamily="18" charset="0"/>
              </a:rPr>
              <a:t>for oprydning, dvs. om det er den enkelte burger eller en eller flere </a:t>
            </a:r>
            <a:r>
              <a:rPr lang="da-DK" sz="1100" dirty="0" err="1">
                <a:solidFill>
                  <a:schemeClr val="tx1"/>
                </a:solidFill>
                <a:latin typeface="+mj-lt"/>
                <a:ea typeface="Adobe Heiti Std R"/>
                <a:cs typeface="Times New Roman" panose="02020603050405020304" pitchFamily="18" charset="0"/>
              </a:rPr>
              <a:t>admins</a:t>
            </a:r>
            <a:r>
              <a:rPr lang="da-DK" sz="1100" dirty="0">
                <a:solidFill>
                  <a:schemeClr val="tx1"/>
                </a:solidFill>
                <a:latin typeface="+mj-lt"/>
                <a:ea typeface="Adobe Heiti Std R"/>
                <a:cs typeface="Times New Roman" panose="02020603050405020304" pitchFamily="18" charset="0"/>
              </a:rPr>
              <a:t>.</a:t>
            </a:r>
            <a:endParaRPr lang="da-DK" sz="1100" dirty="0">
              <a:solidFill>
                <a:schemeClr val="tx1"/>
              </a:solidFill>
              <a:effectLst/>
              <a:latin typeface="+mj-lt"/>
              <a:ea typeface="Adobe Heiti Std R"/>
              <a:cs typeface="Times New Roman" panose="02020603050405020304" pitchFamily="18" charset="0"/>
            </a:endParaRPr>
          </a:p>
        </p:txBody>
      </p:sp>
      <p:sp>
        <p:nvSpPr>
          <p:cNvPr id="41" name="Tekstfelt 30">
            <a:extLst>
              <a:ext uri="{FF2B5EF4-FFF2-40B4-BE49-F238E27FC236}">
                <a16:creationId xmlns:a16="http://schemas.microsoft.com/office/drawing/2014/main" id="{BC1200DB-A01D-7323-602A-E2AD8E1861C3}"/>
              </a:ext>
            </a:extLst>
          </p:cNvPr>
          <p:cNvSpPr txBox="1"/>
          <p:nvPr/>
        </p:nvSpPr>
        <p:spPr>
          <a:xfrm>
            <a:off x="3390900" y="2071720"/>
            <a:ext cx="2687938" cy="2395015"/>
          </a:xfrm>
          <a:prstGeom prst="rect">
            <a:avLst/>
          </a:prstGeom>
          <a:noFill/>
        </p:spPr>
        <p:txBody>
          <a:bodyPr wrap="square">
            <a:spAutoFit/>
          </a:bodyPr>
          <a:lstStyle/>
          <a:p>
            <a:pPr algn="just">
              <a:lnSpc>
                <a:spcPts val="1300"/>
              </a:lnSpc>
              <a:spcAft>
                <a:spcPts val="0"/>
              </a:spcAft>
              <a:buNone/>
            </a:pPr>
            <a:r>
              <a:rPr lang="da-DK" sz="1100" b="1" dirty="0">
                <a:solidFill>
                  <a:schemeClr val="tx1"/>
                </a:solidFill>
                <a:latin typeface="+mj-lt"/>
                <a:ea typeface="Adobe Heiti Std R"/>
                <a:cs typeface="Times New Roman" panose="02020603050405020304" pitchFamily="18" charset="0"/>
              </a:rPr>
              <a:t>Medarbejderd</a:t>
            </a:r>
            <a:r>
              <a:rPr lang="da-DK" sz="1100" b="1" dirty="0">
                <a:solidFill>
                  <a:schemeClr val="tx1"/>
                </a:solidFill>
                <a:effectLst/>
                <a:latin typeface="+mj-lt"/>
                <a:ea typeface="Adobe Heiti Std R"/>
                <a:cs typeface="Times New Roman" panose="02020603050405020304" pitchFamily="18" charset="0"/>
              </a:rPr>
              <a:t>ata</a:t>
            </a:r>
          </a:p>
          <a:p>
            <a:pPr algn="just">
              <a:lnSpc>
                <a:spcPts val="1300"/>
              </a:lnSpc>
              <a:spcAft>
                <a:spcPts val="0"/>
              </a:spcAft>
              <a:buNone/>
            </a:pPr>
            <a:r>
              <a:rPr lang="da-DK" sz="1100" dirty="0">
                <a:solidFill>
                  <a:schemeClr val="tx1"/>
                </a:solidFill>
                <a:effectLst/>
                <a:latin typeface="+mj-lt"/>
                <a:ea typeface="Adobe Heiti Std R"/>
                <a:cs typeface="Times New Roman" panose="02020603050405020304" pitchFamily="18" charset="0"/>
              </a:rPr>
              <a:t>Vi gemmer resultater for medarbejdere, så længe de er medarbejdere. Når</a:t>
            </a:r>
            <a:r>
              <a:rPr lang="da-DK" sz="1100" dirty="0">
                <a:solidFill>
                  <a:schemeClr val="tx1"/>
                </a:solidFill>
                <a:latin typeface="+mj-lt"/>
                <a:ea typeface="Adobe Heiti Std R"/>
                <a:cs typeface="Times New Roman" panose="02020603050405020304" pitchFamily="18" charset="0"/>
              </a:rPr>
              <a:t> deres ansættelse ophører, skal resultaterne fjernes efter </a:t>
            </a:r>
            <a:r>
              <a:rPr lang="da-DK" sz="1100" dirty="0">
                <a:solidFill>
                  <a:srgbClr val="C00000"/>
                </a:solidFill>
                <a:latin typeface="+mj-lt"/>
                <a:ea typeface="Adobe Heiti Std R"/>
                <a:cs typeface="Times New Roman" panose="02020603050405020304" pitchFamily="18" charset="0"/>
              </a:rPr>
              <a:t>[periode]</a:t>
            </a:r>
            <a:r>
              <a:rPr lang="da-DK" sz="1100" dirty="0">
                <a:solidFill>
                  <a:schemeClr val="tx1"/>
                </a:solidFill>
                <a:latin typeface="+mj-lt"/>
                <a:ea typeface="Adobe Heiti Std R"/>
                <a:cs typeface="Times New Roman" panose="02020603050405020304" pitchFamily="18" charset="0"/>
              </a:rPr>
              <a:t>. </a:t>
            </a:r>
            <a:endParaRPr lang="da-DK" sz="1100" dirty="0">
              <a:solidFill>
                <a:schemeClr val="tx1"/>
              </a:solidFill>
              <a:effectLst/>
              <a:latin typeface="+mj-lt"/>
              <a:ea typeface="Adobe Heiti Std R"/>
              <a:cs typeface="Times New Roman" panose="02020603050405020304" pitchFamily="18" charset="0"/>
            </a:endParaRPr>
          </a:p>
          <a:p>
            <a:pPr algn="just">
              <a:lnSpc>
                <a:spcPts val="1300"/>
              </a:lnSpc>
              <a:spcAft>
                <a:spcPts val="0"/>
              </a:spcAft>
              <a:buNone/>
            </a:pPr>
            <a:r>
              <a:rPr lang="da-DK" sz="1100" dirty="0">
                <a:solidFill>
                  <a:schemeClr val="tx1"/>
                </a:solidFill>
                <a:effectLst/>
                <a:latin typeface="+mj-lt"/>
                <a:ea typeface="Adobe Heiti Std R"/>
                <a:cs typeface="Times New Roman" panose="02020603050405020304" pitchFamily="18" charset="0"/>
              </a:rPr>
              <a:t>Sørg for at ændre kategori for de pågældende medarbejdere til ‘andet’ , og resultaterne vil automatisk blive anonymiseret, hvis de er ældre end </a:t>
            </a:r>
            <a:r>
              <a:rPr lang="da-DK" sz="1100" dirty="0">
                <a:solidFill>
                  <a:srgbClr val="C00000"/>
                </a:solidFill>
                <a:effectLst/>
                <a:latin typeface="+mj-lt"/>
                <a:ea typeface="Adobe Heiti Std R"/>
                <a:cs typeface="Times New Roman" panose="02020603050405020304" pitchFamily="18" charset="0"/>
              </a:rPr>
              <a:t>[X]</a:t>
            </a:r>
            <a:r>
              <a:rPr lang="da-DK" sz="1100" dirty="0">
                <a:solidFill>
                  <a:schemeClr val="tx1"/>
                </a:solidFill>
                <a:effectLst/>
                <a:latin typeface="+mj-lt"/>
                <a:ea typeface="Adobe Heiti Std R"/>
                <a:cs typeface="Times New Roman" panose="02020603050405020304" pitchFamily="18" charset="0"/>
              </a:rPr>
              <a:t> dage. </a:t>
            </a:r>
          </a:p>
          <a:p>
            <a:pPr algn="just">
              <a:lnSpc>
                <a:spcPts val="1300"/>
              </a:lnSpc>
              <a:spcAft>
                <a:spcPts val="0"/>
              </a:spcAft>
              <a:buNone/>
            </a:pPr>
            <a:r>
              <a:rPr lang="da-DK" sz="1100" dirty="0">
                <a:solidFill>
                  <a:schemeClr val="tx1"/>
                </a:solidFill>
                <a:effectLst/>
                <a:latin typeface="+mj-lt"/>
                <a:ea typeface="Adobe Heiti Std R"/>
                <a:cs typeface="Times New Roman" panose="02020603050405020304" pitchFamily="18" charset="0"/>
              </a:rPr>
              <a:t>Hvis de ikke er så gamle, skal du kontakte vores systemadministrator</a:t>
            </a:r>
            <a:r>
              <a:rPr lang="da-DK" sz="1100" dirty="0">
                <a:solidFill>
                  <a:schemeClr val="tx1"/>
                </a:solidFill>
                <a:latin typeface="+mj-lt"/>
                <a:ea typeface="Adobe Heiti Std R"/>
                <a:cs typeface="Times New Roman" panose="02020603050405020304" pitchFamily="18" charset="0"/>
              </a:rPr>
              <a:t>, </a:t>
            </a:r>
            <a:r>
              <a:rPr lang="da-DK" sz="1100" dirty="0">
                <a:solidFill>
                  <a:srgbClr val="C00000"/>
                </a:solidFill>
                <a:effectLst/>
                <a:latin typeface="+mj-lt"/>
                <a:ea typeface="Adobe Heiti Std R"/>
                <a:cs typeface="Times New Roman" panose="02020603050405020304" pitchFamily="18" charset="0"/>
              </a:rPr>
              <a:t>[navn]</a:t>
            </a:r>
            <a:r>
              <a:rPr lang="da-DK" sz="1100" dirty="0">
                <a:solidFill>
                  <a:schemeClr val="tx1"/>
                </a:solidFill>
                <a:effectLst/>
                <a:latin typeface="+mj-lt"/>
                <a:ea typeface="Adobe Heiti Std R"/>
                <a:cs typeface="Times New Roman" panose="02020603050405020304" pitchFamily="18" charset="0"/>
              </a:rPr>
              <a:t>, og bede om at få dem slettet manuelt.</a:t>
            </a:r>
            <a:endParaRPr lang="da-DK" sz="1000" dirty="0">
              <a:solidFill>
                <a:schemeClr val="tx1"/>
              </a:solidFill>
              <a:effectLst/>
              <a:latin typeface="+mj-lt"/>
              <a:ea typeface="Times New Roman" panose="02020603050405020304" pitchFamily="18" charset="0"/>
              <a:cs typeface="Times New Roman" panose="02020603050405020304" pitchFamily="18" charset="0"/>
            </a:endParaRPr>
          </a:p>
        </p:txBody>
      </p:sp>
      <p:sp>
        <p:nvSpPr>
          <p:cNvPr id="47" name="Tekstfelt 30">
            <a:extLst>
              <a:ext uri="{FF2B5EF4-FFF2-40B4-BE49-F238E27FC236}">
                <a16:creationId xmlns:a16="http://schemas.microsoft.com/office/drawing/2014/main" id="{04B2452D-4F3F-AA79-12D5-DC4CE6F8767F}"/>
              </a:ext>
            </a:extLst>
          </p:cNvPr>
          <p:cNvSpPr txBox="1"/>
          <p:nvPr/>
        </p:nvSpPr>
        <p:spPr>
          <a:xfrm>
            <a:off x="3390900" y="1581150"/>
            <a:ext cx="5667082" cy="425758"/>
          </a:xfrm>
          <a:prstGeom prst="rect">
            <a:avLst/>
          </a:prstGeom>
          <a:noFill/>
        </p:spPr>
        <p:txBody>
          <a:bodyPr wrap="square">
            <a:spAutoFit/>
          </a:bodyPr>
          <a:lstStyle/>
          <a:p>
            <a:pPr>
              <a:lnSpc>
                <a:spcPts val="1300"/>
              </a:lnSpc>
              <a:spcAft>
                <a:spcPts val="0"/>
              </a:spcAft>
              <a:buNone/>
            </a:pPr>
            <a:r>
              <a:rPr lang="da-DK" sz="1100" dirty="0">
                <a:solidFill>
                  <a:schemeClr val="tx1"/>
                </a:solidFill>
                <a:effectLst/>
                <a:latin typeface="+mj-lt"/>
                <a:ea typeface="Adobe Heiti Std R"/>
                <a:cs typeface="Times New Roman" panose="02020603050405020304" pitchFamily="18" charset="0"/>
              </a:rPr>
              <a:t>Som organisation skal vi overholde EU’s GDPR-regulativ, og det betyder, at alle brugere af PI-systemet også skal rette sig efter reglerne. </a:t>
            </a:r>
            <a:endParaRPr lang="da-DK" sz="1000" dirty="0">
              <a:solidFill>
                <a:schemeClr val="tx1"/>
              </a:solidFill>
              <a:effectLst/>
              <a:latin typeface="+mj-lt"/>
              <a:ea typeface="Times New Roman" panose="02020603050405020304" pitchFamily="18" charset="0"/>
              <a:cs typeface="Times New Roman" panose="02020603050405020304" pitchFamily="18" charset="0"/>
            </a:endParaRPr>
          </a:p>
        </p:txBody>
      </p:sp>
      <p:pic>
        <p:nvPicPr>
          <p:cNvPr id="5" name="Billede 2">
            <a:extLst>
              <a:ext uri="{FF2B5EF4-FFF2-40B4-BE49-F238E27FC236}">
                <a16:creationId xmlns:a16="http://schemas.microsoft.com/office/drawing/2014/main" id="{2401EE8F-BC77-C9A6-22C5-6739F061327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662347" y="4583430"/>
            <a:ext cx="1403255" cy="269957"/>
          </a:xfrm>
          <a:prstGeom prst="rect">
            <a:avLst/>
          </a:prstGeom>
        </p:spPr>
      </p:pic>
      <p:pic>
        <p:nvPicPr>
          <p:cNvPr id="6" name="Billede 2">
            <a:extLst>
              <a:ext uri="{FF2B5EF4-FFF2-40B4-BE49-F238E27FC236}">
                <a16:creationId xmlns:a16="http://schemas.microsoft.com/office/drawing/2014/main" id="{3FB454CC-EBFC-5777-9772-3C1871BAD56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662347" y="4583430"/>
            <a:ext cx="1403255" cy="269957"/>
          </a:xfrm>
          <a:prstGeom prst="rect">
            <a:avLst/>
          </a:prstGeom>
        </p:spPr>
      </p:pic>
      <p:pic>
        <p:nvPicPr>
          <p:cNvPr id="7" name="Billede 2">
            <a:extLst>
              <a:ext uri="{FF2B5EF4-FFF2-40B4-BE49-F238E27FC236}">
                <a16:creationId xmlns:a16="http://schemas.microsoft.com/office/drawing/2014/main" id="{E5668EB9-D152-E704-C19F-056358554F2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662347" y="4583430"/>
            <a:ext cx="1403255" cy="269957"/>
          </a:xfrm>
          <a:prstGeom prst="rect">
            <a:avLst/>
          </a:prstGeom>
        </p:spPr>
      </p:pic>
    </p:spTree>
    <p:extLst>
      <p:ext uri="{BB962C8B-B14F-4D97-AF65-F5344CB8AC3E}">
        <p14:creationId xmlns:p14="http://schemas.microsoft.com/office/powerpoint/2010/main" val="1238156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ktangel 3">
            <a:extLst>
              <a:ext uri="{FF2B5EF4-FFF2-40B4-BE49-F238E27FC236}">
                <a16:creationId xmlns:a16="http://schemas.microsoft.com/office/drawing/2014/main" id="{AC67CC87-A1CE-4687-8FA8-EE22CA3F12D7}"/>
              </a:ext>
            </a:extLst>
          </p:cNvPr>
          <p:cNvSpPr/>
          <p:nvPr/>
        </p:nvSpPr>
        <p:spPr>
          <a:xfrm>
            <a:off x="-1" y="1223135"/>
            <a:ext cx="4492911" cy="1625590"/>
          </a:xfrm>
          <a:prstGeom prst="rect">
            <a:avLst/>
          </a:prstGeom>
          <a:solidFill>
            <a:srgbClr val="BFBFBF">
              <a:alpha val="24706"/>
            </a:srgbClr>
          </a:solidFill>
          <a:ln>
            <a:noFill/>
          </a:ln>
        </p:spPr>
        <p:style>
          <a:lnRef idx="2">
            <a:schemeClr val="accent2">
              <a:shade val="50000"/>
            </a:schemeClr>
          </a:lnRef>
          <a:fillRef idx="1">
            <a:schemeClr val="accent2"/>
          </a:fillRef>
          <a:effectRef idx="0">
            <a:schemeClr val="accent2"/>
          </a:effectRef>
          <a:fontRef idx="minor">
            <a:schemeClr val="lt1"/>
          </a:fontRef>
        </p:style>
        <p:txBody>
          <a:bodyPr rIns="2700000" rtlCol="0" anchor="t"/>
          <a:lstStyle/>
          <a:p>
            <a:pPr>
              <a:buNone/>
            </a:pPr>
            <a:r>
              <a:rPr lang="da-DK" sz="1050" dirty="0">
                <a:solidFill>
                  <a:schemeClr val="tx1"/>
                </a:solidFill>
              </a:rPr>
              <a:t>Din standardmappe er den, der vises under ”Gem i mappe”, når du sender en invitation ud via e-mail. Du kan ændre den ved at sætte et flueben i ”angiv som standard”. Undlad at vælge hovedmappen (den, der er opkaldt efter jeres organisation).</a:t>
            </a:r>
          </a:p>
        </p:txBody>
      </p:sp>
      <p:sp>
        <p:nvSpPr>
          <p:cNvPr id="5" name="Rektangel 12">
            <a:extLst>
              <a:ext uri="{FF2B5EF4-FFF2-40B4-BE49-F238E27FC236}">
                <a16:creationId xmlns:a16="http://schemas.microsoft.com/office/drawing/2014/main" id="{47713E4E-50AB-5224-304C-0DBFDF1EEAB5}"/>
              </a:ext>
            </a:extLst>
          </p:cNvPr>
          <p:cNvSpPr/>
          <p:nvPr/>
        </p:nvSpPr>
        <p:spPr>
          <a:xfrm>
            <a:off x="4650168" y="3286859"/>
            <a:ext cx="4493832" cy="1625590"/>
          </a:xfrm>
          <a:prstGeom prst="rect">
            <a:avLst/>
          </a:prstGeom>
          <a:solidFill>
            <a:srgbClr val="BFBFBF">
              <a:alpha val="27059"/>
            </a:srgbClr>
          </a:solidFill>
          <a:ln>
            <a:noFill/>
          </a:ln>
        </p:spPr>
        <p:style>
          <a:lnRef idx="2">
            <a:schemeClr val="accent2">
              <a:shade val="50000"/>
            </a:schemeClr>
          </a:lnRef>
          <a:fillRef idx="1">
            <a:schemeClr val="accent2"/>
          </a:fillRef>
          <a:effectRef idx="0">
            <a:schemeClr val="accent2"/>
          </a:effectRef>
          <a:fontRef idx="minor">
            <a:schemeClr val="lt1"/>
          </a:fontRef>
        </p:style>
        <p:txBody>
          <a:bodyPr rIns="2412000" rtlCol="0" anchor="t"/>
          <a:lstStyle/>
          <a:p>
            <a:pPr>
              <a:buNone/>
            </a:pPr>
            <a:r>
              <a:rPr lang="da-DK" sz="1050">
                <a:solidFill>
                  <a:schemeClr val="tx1"/>
                </a:solidFill>
              </a:rPr>
              <a:t>Du kan ændre en persons kategori ved at klikke på vedkommendes navn og gå til personsiden. Her klikker du på blyantsikonet ved siden af navnet og vælger kategori. Husk også at ændre kategorien tilbage til ‘kandidat’ eller ‘andet’, når en medarbejder forlader jer, så deres data bliver anonymiseret.</a:t>
            </a:r>
          </a:p>
        </p:txBody>
      </p:sp>
      <p:sp>
        <p:nvSpPr>
          <p:cNvPr id="6" name="Rektangel 3">
            <a:extLst>
              <a:ext uri="{FF2B5EF4-FFF2-40B4-BE49-F238E27FC236}">
                <a16:creationId xmlns:a16="http://schemas.microsoft.com/office/drawing/2014/main" id="{3971586C-4B4A-F2ED-498C-5A27EF2A6287}"/>
              </a:ext>
            </a:extLst>
          </p:cNvPr>
          <p:cNvSpPr/>
          <p:nvPr/>
        </p:nvSpPr>
        <p:spPr>
          <a:xfrm>
            <a:off x="0" y="3286859"/>
            <a:ext cx="4500000" cy="1625590"/>
          </a:xfrm>
          <a:prstGeom prst="rect">
            <a:avLst/>
          </a:prstGeom>
          <a:solidFill>
            <a:srgbClr val="BFBFBF">
              <a:alpha val="24706"/>
            </a:srgbClr>
          </a:solidFill>
          <a:ln>
            <a:noFill/>
          </a:ln>
        </p:spPr>
        <p:style>
          <a:lnRef idx="2">
            <a:schemeClr val="accent2">
              <a:shade val="50000"/>
            </a:schemeClr>
          </a:lnRef>
          <a:fillRef idx="1">
            <a:schemeClr val="accent2"/>
          </a:fillRef>
          <a:effectRef idx="0">
            <a:schemeClr val="accent2"/>
          </a:effectRef>
          <a:fontRef idx="minor">
            <a:schemeClr val="lt1"/>
          </a:fontRef>
        </p:style>
        <p:txBody>
          <a:bodyPr rIns="2556000" rtlCol="0" anchor="t"/>
          <a:lstStyle/>
          <a:p>
            <a:pPr>
              <a:buNone/>
            </a:pPr>
            <a:r>
              <a:rPr lang="da-DK" sz="1050" dirty="0">
                <a:solidFill>
                  <a:schemeClr val="tx1"/>
                </a:solidFill>
              </a:rPr>
              <a:t>Vælg en anden mappe ved at klikke på det lille mappe-ikon, eller fjern standardmappen ved at klikke på det hvide x og så indtaste navnet på den ønskede mappe og vælge den fra rullemenuen. Undgå at vælge hovedmappen (den, der er opkaldt efter jeres organisation).</a:t>
            </a:r>
          </a:p>
        </p:txBody>
      </p:sp>
      <p:sp>
        <p:nvSpPr>
          <p:cNvPr id="7" name="Rektangel 12">
            <a:extLst>
              <a:ext uri="{FF2B5EF4-FFF2-40B4-BE49-F238E27FC236}">
                <a16:creationId xmlns:a16="http://schemas.microsoft.com/office/drawing/2014/main" id="{A6B756A2-C59B-B9C7-8856-54B5EB5C422E}"/>
              </a:ext>
            </a:extLst>
          </p:cNvPr>
          <p:cNvSpPr/>
          <p:nvPr/>
        </p:nvSpPr>
        <p:spPr>
          <a:xfrm>
            <a:off x="4650168" y="923925"/>
            <a:ext cx="4500000" cy="299210"/>
          </a:xfrm>
          <a:prstGeom prst="rect">
            <a:avLst/>
          </a:prstGeom>
          <a:solidFill>
            <a:schemeClr val="bg2">
              <a:lumMod val="75000"/>
            </a:schemeClr>
          </a:solid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buNone/>
            </a:pPr>
            <a:r>
              <a:rPr lang="da-DK" sz="1238" dirty="0">
                <a:solidFill>
                  <a:schemeClr val="tx1"/>
                </a:solidFill>
              </a:rPr>
              <a:t>Hvordan sikrer jeg, at medarbejderdata ikke bliver slettet?</a:t>
            </a:r>
          </a:p>
        </p:txBody>
      </p:sp>
      <p:sp>
        <p:nvSpPr>
          <p:cNvPr id="9" name="Rektangel 3">
            <a:extLst>
              <a:ext uri="{FF2B5EF4-FFF2-40B4-BE49-F238E27FC236}">
                <a16:creationId xmlns:a16="http://schemas.microsoft.com/office/drawing/2014/main" id="{F15AB40C-B3F5-92CA-EAE9-A16856BBEBAF}"/>
              </a:ext>
            </a:extLst>
          </p:cNvPr>
          <p:cNvSpPr/>
          <p:nvPr/>
        </p:nvSpPr>
        <p:spPr>
          <a:xfrm>
            <a:off x="0" y="923925"/>
            <a:ext cx="4500000" cy="300091"/>
          </a:xfrm>
          <a:prstGeom prst="rect">
            <a:avLst/>
          </a:prstGeom>
          <a:solidFill>
            <a:schemeClr val="bg2">
              <a:lumMod val="75000"/>
            </a:schemeClr>
          </a:solid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buNone/>
            </a:pPr>
            <a:r>
              <a:rPr lang="da-DK" sz="1238">
                <a:solidFill>
                  <a:schemeClr val="tx1"/>
                </a:solidFill>
              </a:rPr>
              <a:t>Hvad er min standardmappe, og hvordan ændrer jeg den?</a:t>
            </a:r>
          </a:p>
        </p:txBody>
      </p:sp>
      <p:sp>
        <p:nvSpPr>
          <p:cNvPr id="10" name="Rektangel 12">
            <a:extLst>
              <a:ext uri="{FF2B5EF4-FFF2-40B4-BE49-F238E27FC236}">
                <a16:creationId xmlns:a16="http://schemas.microsoft.com/office/drawing/2014/main" id="{92605988-514F-3EC4-0D53-2D3D35BD2A7C}"/>
              </a:ext>
            </a:extLst>
          </p:cNvPr>
          <p:cNvSpPr/>
          <p:nvPr/>
        </p:nvSpPr>
        <p:spPr>
          <a:xfrm>
            <a:off x="4650168" y="2987649"/>
            <a:ext cx="4500000" cy="299210"/>
          </a:xfrm>
          <a:prstGeom prst="rect">
            <a:avLst/>
          </a:prstGeom>
          <a:solidFill>
            <a:schemeClr val="bg2">
              <a:lumMod val="75000"/>
            </a:schemeClr>
          </a:solid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buNone/>
            </a:pPr>
            <a:r>
              <a:rPr lang="da-DK" sz="1238">
                <a:solidFill>
                  <a:schemeClr val="tx1"/>
                </a:solidFill>
              </a:rPr>
              <a:t>Hvordan ændrer jeg kategori på en person? </a:t>
            </a:r>
          </a:p>
        </p:txBody>
      </p:sp>
      <p:sp>
        <p:nvSpPr>
          <p:cNvPr id="11" name="Rektangel 3">
            <a:extLst>
              <a:ext uri="{FF2B5EF4-FFF2-40B4-BE49-F238E27FC236}">
                <a16:creationId xmlns:a16="http://schemas.microsoft.com/office/drawing/2014/main" id="{5C378B15-D6E6-33D8-73B1-E27C767A1675}"/>
              </a:ext>
            </a:extLst>
          </p:cNvPr>
          <p:cNvSpPr/>
          <p:nvPr/>
        </p:nvSpPr>
        <p:spPr>
          <a:xfrm>
            <a:off x="0" y="2987649"/>
            <a:ext cx="4500000" cy="300091"/>
          </a:xfrm>
          <a:prstGeom prst="rect">
            <a:avLst/>
          </a:prstGeom>
          <a:solidFill>
            <a:schemeClr val="bg2">
              <a:lumMod val="75000"/>
            </a:schemeClr>
          </a:solid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buNone/>
            </a:pPr>
            <a:r>
              <a:rPr lang="da-DK" sz="1238">
                <a:solidFill>
                  <a:schemeClr val="tx1"/>
                </a:solidFill>
              </a:rPr>
              <a:t>Hvordan gemmer jeg data i en anden mappe?</a:t>
            </a:r>
          </a:p>
        </p:txBody>
      </p:sp>
      <p:sp>
        <p:nvSpPr>
          <p:cNvPr id="24" name="Rektangel 12">
            <a:extLst>
              <a:ext uri="{FF2B5EF4-FFF2-40B4-BE49-F238E27FC236}">
                <a16:creationId xmlns:a16="http://schemas.microsoft.com/office/drawing/2014/main" id="{068EFB9B-D668-6BF3-083A-802FA34BAC89}"/>
              </a:ext>
            </a:extLst>
          </p:cNvPr>
          <p:cNvSpPr/>
          <p:nvPr/>
        </p:nvSpPr>
        <p:spPr>
          <a:xfrm>
            <a:off x="4651090" y="1223135"/>
            <a:ext cx="4500000" cy="1625590"/>
          </a:xfrm>
          <a:prstGeom prst="rect">
            <a:avLst/>
          </a:prstGeom>
          <a:solidFill>
            <a:srgbClr val="BFBFBF">
              <a:alpha val="27059"/>
            </a:srgbClr>
          </a:solidFill>
          <a:ln>
            <a:noFill/>
          </a:ln>
        </p:spPr>
        <p:style>
          <a:lnRef idx="2">
            <a:schemeClr val="accent2">
              <a:shade val="50000"/>
            </a:schemeClr>
          </a:lnRef>
          <a:fillRef idx="1">
            <a:schemeClr val="accent2"/>
          </a:fillRef>
          <a:effectRef idx="0">
            <a:schemeClr val="accent2"/>
          </a:effectRef>
          <a:fontRef idx="minor">
            <a:schemeClr val="lt1"/>
          </a:fontRef>
        </p:style>
        <p:txBody>
          <a:bodyPr rtlCol="0" anchor="t"/>
          <a:lstStyle/>
          <a:p>
            <a:pPr>
              <a:buNone/>
            </a:pPr>
            <a:r>
              <a:rPr lang="da-DK" sz="1050" dirty="0">
                <a:solidFill>
                  <a:schemeClr val="tx1"/>
                </a:solidFill>
              </a:rPr>
              <a:t>Sørg for at ændre kategori / type på den kandidat, du vælger at ansætte. Resultater kategoriseret som ‘medarbejder’ bliver i systemet. Vær opmærksom på, at det ikke spiller nogen rolle, hvilken mappe resultatet ligger i, kun hvilken kategori personen har. </a:t>
            </a:r>
          </a:p>
        </p:txBody>
      </p:sp>
      <p:sp>
        <p:nvSpPr>
          <p:cNvPr id="38" name="Titel 1">
            <a:extLst>
              <a:ext uri="{FF2B5EF4-FFF2-40B4-BE49-F238E27FC236}">
                <a16:creationId xmlns:a16="http://schemas.microsoft.com/office/drawing/2014/main" id="{5A1874BB-FCCF-776D-2225-BF9ECED9C869}"/>
              </a:ext>
            </a:extLst>
          </p:cNvPr>
          <p:cNvSpPr>
            <a:spLocks noGrp="1"/>
          </p:cNvSpPr>
          <p:nvPr>
            <p:ph type="title"/>
          </p:nvPr>
        </p:nvSpPr>
        <p:spPr>
          <a:xfrm>
            <a:off x="152400" y="89057"/>
            <a:ext cx="8524875" cy="672943"/>
          </a:xfrm>
        </p:spPr>
        <p:txBody>
          <a:bodyPr lIns="68580" tIns="34290" rIns="68580" bIns="34290"/>
          <a:lstStyle/>
          <a:p>
            <a:r>
              <a:rPr lang="da-DK"/>
              <a:t>GDPR-guidelines for brugere af pi-systemet</a:t>
            </a:r>
          </a:p>
        </p:txBody>
      </p:sp>
      <p:pic>
        <p:nvPicPr>
          <p:cNvPr id="3" name="Picture 2">
            <a:extLst>
              <a:ext uri="{FF2B5EF4-FFF2-40B4-BE49-F238E27FC236}">
                <a16:creationId xmlns:a16="http://schemas.microsoft.com/office/drawing/2014/main" id="{4652FFD0-5883-BB92-700F-5B0887AA167E}"/>
              </a:ext>
            </a:extLst>
          </p:cNvPr>
          <p:cNvPicPr>
            <a:picLocks noChangeAspect="1"/>
          </p:cNvPicPr>
          <p:nvPr/>
        </p:nvPicPr>
        <p:blipFill rotWithShape="1">
          <a:blip r:embed="rId3"/>
          <a:srcRect b="27792"/>
          <a:stretch/>
        </p:blipFill>
        <p:spPr>
          <a:xfrm>
            <a:off x="1899755" y="1369789"/>
            <a:ext cx="2556000" cy="1314065"/>
          </a:xfrm>
          <a:prstGeom prst="rect">
            <a:avLst/>
          </a:prstGeom>
          <a:ln>
            <a:solidFill>
              <a:schemeClr val="bg1">
                <a:lumMod val="50000"/>
              </a:schemeClr>
            </a:solidFill>
          </a:ln>
          <a:effectLst>
            <a:outerShdw blurRad="50800" dist="38100" dir="2700000" algn="tl" rotWithShape="0">
              <a:prstClr val="black">
                <a:alpha val="40000"/>
              </a:prstClr>
            </a:outerShdw>
          </a:effectLst>
        </p:spPr>
      </p:pic>
      <p:cxnSp>
        <p:nvCxnSpPr>
          <p:cNvPr id="20" name="Straight Arrow Connector 19">
            <a:extLst>
              <a:ext uri="{FF2B5EF4-FFF2-40B4-BE49-F238E27FC236}">
                <a16:creationId xmlns:a16="http://schemas.microsoft.com/office/drawing/2014/main" id="{FBEFF405-B15D-8095-C3A0-88EAB8724D4C}"/>
              </a:ext>
            </a:extLst>
          </p:cNvPr>
          <p:cNvCxnSpPr>
            <a:cxnSpLocks/>
          </p:cNvCxnSpPr>
          <p:nvPr/>
        </p:nvCxnSpPr>
        <p:spPr>
          <a:xfrm flipH="1">
            <a:off x="2880261" y="2092775"/>
            <a:ext cx="228600" cy="265471"/>
          </a:xfrm>
          <a:prstGeom prst="straightConnector1">
            <a:avLst/>
          </a:prstGeom>
          <a:ln w="28575">
            <a:tailEnd type="triangle"/>
          </a:ln>
        </p:spPr>
        <p:style>
          <a:lnRef idx="2">
            <a:schemeClr val="accent5"/>
          </a:lnRef>
          <a:fillRef idx="0">
            <a:schemeClr val="accent5"/>
          </a:fillRef>
          <a:effectRef idx="1">
            <a:schemeClr val="accent5"/>
          </a:effectRef>
          <a:fontRef idx="minor">
            <a:schemeClr val="tx1"/>
          </a:fontRef>
        </p:style>
      </p:cxnSp>
      <p:cxnSp>
        <p:nvCxnSpPr>
          <p:cNvPr id="31" name="Straight Arrow Connector 30">
            <a:extLst>
              <a:ext uri="{FF2B5EF4-FFF2-40B4-BE49-F238E27FC236}">
                <a16:creationId xmlns:a16="http://schemas.microsoft.com/office/drawing/2014/main" id="{AFFF1062-EAEB-D329-4DD0-193E8585AE3A}"/>
              </a:ext>
            </a:extLst>
          </p:cNvPr>
          <p:cNvCxnSpPr>
            <a:cxnSpLocks/>
          </p:cNvCxnSpPr>
          <p:nvPr/>
        </p:nvCxnSpPr>
        <p:spPr>
          <a:xfrm>
            <a:off x="3655152" y="2084751"/>
            <a:ext cx="248061" cy="193134"/>
          </a:xfrm>
          <a:prstGeom prst="straightConnector1">
            <a:avLst/>
          </a:prstGeom>
          <a:ln w="28575">
            <a:tailEnd type="triangle"/>
          </a:ln>
        </p:spPr>
        <p:style>
          <a:lnRef idx="2">
            <a:schemeClr val="accent5"/>
          </a:lnRef>
          <a:fillRef idx="0">
            <a:schemeClr val="accent5"/>
          </a:fillRef>
          <a:effectRef idx="1">
            <a:schemeClr val="accent5"/>
          </a:effectRef>
          <a:fontRef idx="minor">
            <a:schemeClr val="tx1"/>
          </a:fontRef>
        </p:style>
      </p:cxnSp>
      <p:pic>
        <p:nvPicPr>
          <p:cNvPr id="21" name="Picture 20" descr="Graphical user interface, application&#10;&#10;Description automatically generated">
            <a:extLst>
              <a:ext uri="{FF2B5EF4-FFF2-40B4-BE49-F238E27FC236}">
                <a16:creationId xmlns:a16="http://schemas.microsoft.com/office/drawing/2014/main" id="{34C45B10-CE4E-0FB5-EA98-99D8F1AA1B50}"/>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751096" y="2029833"/>
            <a:ext cx="4175801" cy="670567"/>
          </a:xfrm>
          <a:prstGeom prst="rect">
            <a:avLst/>
          </a:prstGeom>
          <a:ln>
            <a:solidFill>
              <a:schemeClr val="bg1">
                <a:lumMod val="50000"/>
              </a:schemeClr>
            </a:solidFill>
          </a:ln>
          <a:effectLst>
            <a:outerShdw blurRad="50800" dist="38100" dir="2700000" algn="tl" rotWithShape="0">
              <a:prstClr val="black">
                <a:alpha val="40000"/>
              </a:prstClr>
            </a:outerShdw>
          </a:effectLst>
        </p:spPr>
      </p:pic>
      <p:sp>
        <p:nvSpPr>
          <p:cNvPr id="50" name="Rectangle 49">
            <a:extLst>
              <a:ext uri="{FF2B5EF4-FFF2-40B4-BE49-F238E27FC236}">
                <a16:creationId xmlns:a16="http://schemas.microsoft.com/office/drawing/2014/main" id="{928A848B-EC41-EC37-D712-9D5CD19B34D6}"/>
              </a:ext>
            </a:extLst>
          </p:cNvPr>
          <p:cNvSpPr/>
          <p:nvPr/>
        </p:nvSpPr>
        <p:spPr>
          <a:xfrm>
            <a:off x="7510464" y="1952624"/>
            <a:ext cx="466724" cy="838199"/>
          </a:xfrm>
          <a:prstGeom prst="rect">
            <a:avLst/>
          </a:prstGeom>
          <a:noFill/>
          <a:ln w="28575">
            <a:solidFill>
              <a:schemeClr val="accent5"/>
            </a:solidFill>
          </a:ln>
          <a:effectLst>
            <a:outerShdw blurRad="50800" dist="38100" dir="2700000" algn="tl" rotWithShape="0">
              <a:prstClr val="black">
                <a:alpha val="40000"/>
              </a:prstClr>
            </a:outerShdw>
          </a:effectLst>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da-DK"/>
          </a:p>
        </p:txBody>
      </p:sp>
      <p:pic>
        <p:nvPicPr>
          <p:cNvPr id="28" name="Picture 27">
            <a:extLst>
              <a:ext uri="{FF2B5EF4-FFF2-40B4-BE49-F238E27FC236}">
                <a16:creationId xmlns:a16="http://schemas.microsoft.com/office/drawing/2014/main" id="{F8D6EE5E-6073-5D4F-0543-2F17B7E9FC7E}"/>
              </a:ext>
            </a:extLst>
          </p:cNvPr>
          <p:cNvPicPr>
            <a:picLocks noChangeAspect="1"/>
          </p:cNvPicPr>
          <p:nvPr/>
        </p:nvPicPr>
        <p:blipFill>
          <a:blip r:embed="rId5"/>
          <a:stretch>
            <a:fillRect/>
          </a:stretch>
        </p:blipFill>
        <p:spPr>
          <a:xfrm>
            <a:off x="2030272" y="3377668"/>
            <a:ext cx="2422665" cy="1454251"/>
          </a:xfrm>
          <a:prstGeom prst="rect">
            <a:avLst/>
          </a:prstGeom>
          <a:ln>
            <a:solidFill>
              <a:schemeClr val="bg1">
                <a:lumMod val="50000"/>
              </a:schemeClr>
            </a:solidFill>
          </a:ln>
          <a:effectLst>
            <a:outerShdw blurRad="50800" dist="38100" dir="2700000" algn="tl" rotWithShape="0">
              <a:prstClr val="black">
                <a:alpha val="40000"/>
              </a:prstClr>
            </a:outerShdw>
          </a:effectLst>
        </p:spPr>
      </p:pic>
      <p:cxnSp>
        <p:nvCxnSpPr>
          <p:cNvPr id="25" name="Straight Arrow Connector 24">
            <a:extLst>
              <a:ext uri="{FF2B5EF4-FFF2-40B4-BE49-F238E27FC236}">
                <a16:creationId xmlns:a16="http://schemas.microsoft.com/office/drawing/2014/main" id="{4C61DCFC-A0EB-4E70-43DB-46453E490BF6}"/>
              </a:ext>
            </a:extLst>
          </p:cNvPr>
          <p:cNvCxnSpPr>
            <a:cxnSpLocks/>
          </p:cNvCxnSpPr>
          <p:nvPr/>
        </p:nvCxnSpPr>
        <p:spPr>
          <a:xfrm flipH="1">
            <a:off x="2459030" y="4072522"/>
            <a:ext cx="345000" cy="72477"/>
          </a:xfrm>
          <a:prstGeom prst="straightConnector1">
            <a:avLst/>
          </a:prstGeom>
          <a:ln w="28575">
            <a:tailEnd type="triangle"/>
          </a:ln>
        </p:spPr>
        <p:style>
          <a:lnRef idx="2">
            <a:schemeClr val="accent5"/>
          </a:lnRef>
          <a:fillRef idx="0">
            <a:schemeClr val="accent5"/>
          </a:fillRef>
          <a:effectRef idx="1">
            <a:schemeClr val="accent5"/>
          </a:effectRef>
          <a:fontRef idx="minor">
            <a:schemeClr val="tx1"/>
          </a:fontRef>
        </p:style>
      </p:cxnSp>
      <p:cxnSp>
        <p:nvCxnSpPr>
          <p:cNvPr id="40" name="Straight Arrow Connector 39">
            <a:extLst>
              <a:ext uri="{FF2B5EF4-FFF2-40B4-BE49-F238E27FC236}">
                <a16:creationId xmlns:a16="http://schemas.microsoft.com/office/drawing/2014/main" id="{36248126-B10B-2F26-DB9A-F962CBE30F4B}"/>
              </a:ext>
            </a:extLst>
          </p:cNvPr>
          <p:cNvCxnSpPr>
            <a:cxnSpLocks/>
          </p:cNvCxnSpPr>
          <p:nvPr/>
        </p:nvCxnSpPr>
        <p:spPr>
          <a:xfrm flipH="1">
            <a:off x="3145289" y="4099654"/>
            <a:ext cx="201161" cy="248852"/>
          </a:xfrm>
          <a:prstGeom prst="straightConnector1">
            <a:avLst/>
          </a:prstGeom>
          <a:ln w="28575">
            <a:tailEnd type="triangle"/>
          </a:ln>
        </p:spPr>
        <p:style>
          <a:lnRef idx="2">
            <a:schemeClr val="accent5"/>
          </a:lnRef>
          <a:fillRef idx="0">
            <a:schemeClr val="accent5"/>
          </a:fillRef>
          <a:effectRef idx="1">
            <a:schemeClr val="accent5"/>
          </a:effectRef>
          <a:fontRef idx="minor">
            <a:schemeClr val="tx1"/>
          </a:fontRef>
        </p:style>
      </p:cxnSp>
      <p:cxnSp>
        <p:nvCxnSpPr>
          <p:cNvPr id="46" name="Straight Arrow Connector 45">
            <a:extLst>
              <a:ext uri="{FF2B5EF4-FFF2-40B4-BE49-F238E27FC236}">
                <a16:creationId xmlns:a16="http://schemas.microsoft.com/office/drawing/2014/main" id="{085F7864-3C80-0817-41FE-88EB95868D2A}"/>
              </a:ext>
            </a:extLst>
          </p:cNvPr>
          <p:cNvCxnSpPr>
            <a:cxnSpLocks/>
          </p:cNvCxnSpPr>
          <p:nvPr/>
        </p:nvCxnSpPr>
        <p:spPr>
          <a:xfrm flipH="1">
            <a:off x="2459030" y="4215074"/>
            <a:ext cx="345000" cy="72477"/>
          </a:xfrm>
          <a:prstGeom prst="straightConnector1">
            <a:avLst/>
          </a:prstGeom>
          <a:ln w="28575">
            <a:tailEnd type="triangle"/>
          </a:ln>
        </p:spPr>
        <p:style>
          <a:lnRef idx="2">
            <a:schemeClr val="accent5"/>
          </a:lnRef>
          <a:fillRef idx="0">
            <a:schemeClr val="accent5"/>
          </a:fillRef>
          <a:effectRef idx="1">
            <a:schemeClr val="accent5"/>
          </a:effectRef>
          <a:fontRef idx="minor">
            <a:schemeClr val="tx1"/>
          </a:fontRef>
        </p:style>
      </p:cxnSp>
      <p:pic>
        <p:nvPicPr>
          <p:cNvPr id="30" name="Picture 29">
            <a:extLst>
              <a:ext uri="{FF2B5EF4-FFF2-40B4-BE49-F238E27FC236}">
                <a16:creationId xmlns:a16="http://schemas.microsoft.com/office/drawing/2014/main" id="{3B1194B7-DEE1-6ED0-9183-966AFBAD9495}"/>
              </a:ext>
            </a:extLst>
          </p:cNvPr>
          <p:cNvPicPr>
            <a:picLocks noChangeAspect="1"/>
          </p:cNvPicPr>
          <p:nvPr/>
        </p:nvPicPr>
        <p:blipFill rotWithShape="1">
          <a:blip r:embed="rId6"/>
          <a:srcRect r="5812"/>
          <a:stretch/>
        </p:blipFill>
        <p:spPr>
          <a:xfrm>
            <a:off x="6838997" y="3339385"/>
            <a:ext cx="2228804" cy="1519666"/>
          </a:xfrm>
          <a:prstGeom prst="rect">
            <a:avLst/>
          </a:prstGeom>
          <a:ln>
            <a:solidFill>
              <a:schemeClr val="bg1">
                <a:lumMod val="50000"/>
              </a:schemeClr>
            </a:solidFill>
          </a:ln>
          <a:effectLst>
            <a:outerShdw blurRad="50800" dist="38100" dir="2700000" algn="tl" rotWithShape="0">
              <a:prstClr val="black">
                <a:alpha val="40000"/>
              </a:prstClr>
            </a:outerShdw>
          </a:effectLst>
        </p:spPr>
      </p:pic>
      <p:cxnSp>
        <p:nvCxnSpPr>
          <p:cNvPr id="55" name="Straight Arrow Connector 54">
            <a:extLst>
              <a:ext uri="{FF2B5EF4-FFF2-40B4-BE49-F238E27FC236}">
                <a16:creationId xmlns:a16="http://schemas.microsoft.com/office/drawing/2014/main" id="{53977D58-5063-30E1-4743-CE4C66963235}"/>
              </a:ext>
            </a:extLst>
          </p:cNvPr>
          <p:cNvCxnSpPr>
            <a:cxnSpLocks/>
          </p:cNvCxnSpPr>
          <p:nvPr/>
        </p:nvCxnSpPr>
        <p:spPr>
          <a:xfrm flipH="1">
            <a:off x="7805470" y="3947061"/>
            <a:ext cx="190500" cy="208321"/>
          </a:xfrm>
          <a:prstGeom prst="straightConnector1">
            <a:avLst/>
          </a:prstGeom>
          <a:ln w="28575">
            <a:tailEnd type="triangle"/>
          </a:ln>
        </p:spPr>
        <p:style>
          <a:lnRef idx="2">
            <a:schemeClr val="accent5"/>
          </a:lnRef>
          <a:fillRef idx="0">
            <a:schemeClr val="accent5"/>
          </a:fillRef>
          <a:effectRef idx="1">
            <a:schemeClr val="accent5"/>
          </a:effectRef>
          <a:fontRef idx="minor">
            <a:schemeClr val="tx1"/>
          </a:fontRef>
        </p:style>
      </p:cxnSp>
      <p:cxnSp>
        <p:nvCxnSpPr>
          <p:cNvPr id="57" name="Straight Arrow Connector 56">
            <a:extLst>
              <a:ext uri="{FF2B5EF4-FFF2-40B4-BE49-F238E27FC236}">
                <a16:creationId xmlns:a16="http://schemas.microsoft.com/office/drawing/2014/main" id="{39CD7A3B-7AAC-DAD3-216C-91DDF995CF8A}"/>
              </a:ext>
            </a:extLst>
          </p:cNvPr>
          <p:cNvCxnSpPr>
            <a:cxnSpLocks/>
          </p:cNvCxnSpPr>
          <p:nvPr/>
        </p:nvCxnSpPr>
        <p:spPr>
          <a:xfrm flipH="1">
            <a:off x="7924800" y="3510825"/>
            <a:ext cx="304800" cy="22969"/>
          </a:xfrm>
          <a:prstGeom prst="straightConnector1">
            <a:avLst/>
          </a:prstGeom>
          <a:ln w="28575">
            <a:tailEnd type="triangle"/>
          </a:ln>
        </p:spPr>
        <p:style>
          <a:lnRef idx="2">
            <a:schemeClr val="accent5"/>
          </a:lnRef>
          <a:fillRef idx="0">
            <a:schemeClr val="accent5"/>
          </a:fillRef>
          <a:effectRef idx="1">
            <a:schemeClr val="accent5"/>
          </a:effectRef>
          <a:fontRef idx="minor">
            <a:schemeClr val="tx1"/>
          </a:fontRef>
        </p:style>
      </p:cxnSp>
    </p:spTree>
    <p:extLst>
      <p:ext uri="{BB962C8B-B14F-4D97-AF65-F5344CB8AC3E}">
        <p14:creationId xmlns:p14="http://schemas.microsoft.com/office/powerpoint/2010/main" val="4070047210"/>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1_Humanostics">
  <a:themeElements>
    <a:clrScheme name="Humanostics1">
      <a:dk1>
        <a:sysClr val="windowText" lastClr="000000"/>
      </a:dk1>
      <a:lt1>
        <a:srgbClr val="FFFFFF"/>
      </a:lt1>
      <a:dk2>
        <a:srgbClr val="1D3641"/>
      </a:dk2>
      <a:lt2>
        <a:srgbClr val="DFE6D0"/>
      </a:lt2>
      <a:accent1>
        <a:srgbClr val="759AA5"/>
      </a:accent1>
      <a:accent2>
        <a:srgbClr val="255973"/>
      </a:accent2>
      <a:accent3>
        <a:srgbClr val="99987F"/>
      </a:accent3>
      <a:accent4>
        <a:srgbClr val="ACCAC2"/>
      </a:accent4>
      <a:accent5>
        <a:srgbClr val="E8AC40"/>
      </a:accent5>
      <a:accent6>
        <a:srgbClr val="A4B6C4"/>
      </a:accent6>
      <a:hlink>
        <a:srgbClr val="1F4A5F"/>
      </a:hlink>
      <a:folHlink>
        <a:srgbClr val="537580"/>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txDef>
      <a:spPr>
        <a:noFill/>
      </a:spPr>
      <a:bodyPr wrap="square" rtlCol="0">
        <a:spAutoFit/>
      </a:bodyPr>
      <a:lstStyle>
        <a:defPPr algn="l">
          <a:buNone/>
          <a:defRPr sz="1400" dirty="0" err="1" smtClean="0">
            <a:solidFill>
              <a:schemeClr val="tx1"/>
            </a:solidFill>
            <a:latin typeface="+mj-lt"/>
            <a:cs typeface="Calibri Light" panose="020F0302020204030204" pitchFamily="34" charset="0"/>
          </a:defRPr>
        </a:defPPr>
      </a:lstStyle>
    </a:txDef>
  </a:objectDefaults>
  <a:extraClrSchemeLst/>
  <a:extLst>
    <a:ext uri="{05A4C25C-085E-4340-85A3-A5531E510DB2}">
      <thm15:themeFamily xmlns:thm15="http://schemas.microsoft.com/office/thememl/2012/main" name="Humanostics" id="{6BBC3477-DBBA-426D-B464-9F85F48317E6}" vid="{663A87F3-C80A-41A7-A3A1-7B8DA08A9F04}"/>
    </a:ext>
  </a:extLst>
</a:theme>
</file>

<file path=ppt/theme/theme2.xml><?xml version="1.0" encoding="utf-8"?>
<a:theme xmlns:a="http://schemas.openxmlformats.org/drawingml/2006/main" name="Humanostics">
  <a:themeElements>
    <a:clrScheme name="Humanostics1">
      <a:dk1>
        <a:sysClr val="windowText" lastClr="000000"/>
      </a:dk1>
      <a:lt1>
        <a:srgbClr val="FFFFFF"/>
      </a:lt1>
      <a:dk2>
        <a:srgbClr val="1D3641"/>
      </a:dk2>
      <a:lt2>
        <a:srgbClr val="DFE6D0"/>
      </a:lt2>
      <a:accent1>
        <a:srgbClr val="759AA5"/>
      </a:accent1>
      <a:accent2>
        <a:srgbClr val="255973"/>
      </a:accent2>
      <a:accent3>
        <a:srgbClr val="99987F"/>
      </a:accent3>
      <a:accent4>
        <a:srgbClr val="ACCAC2"/>
      </a:accent4>
      <a:accent5>
        <a:srgbClr val="E8AC40"/>
      </a:accent5>
      <a:accent6>
        <a:srgbClr val="A4B6C4"/>
      </a:accent6>
      <a:hlink>
        <a:srgbClr val="1F4A5F"/>
      </a:hlink>
      <a:folHlink>
        <a:srgbClr val="537580"/>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txDef>
      <a:spPr>
        <a:noFill/>
      </a:spPr>
      <a:bodyPr wrap="square" rtlCol="0">
        <a:spAutoFit/>
      </a:bodyPr>
      <a:lstStyle>
        <a:defPPr algn="l">
          <a:buNone/>
          <a:defRPr sz="1400" dirty="0" err="1" smtClean="0">
            <a:solidFill>
              <a:schemeClr val="tx1"/>
            </a:solidFill>
            <a:latin typeface="+mj-lt"/>
            <a:cs typeface="Calibri Light" panose="020F0302020204030204" pitchFamily="34" charset="0"/>
          </a:defRPr>
        </a:defPPr>
      </a:lstStyle>
    </a:txDef>
  </a:objectDefaults>
  <a:extraClrSchemeLst/>
  <a:extLst>
    <a:ext uri="{05A4C25C-085E-4340-85A3-A5531E510DB2}">
      <thm15:themeFamily xmlns:thm15="http://schemas.microsoft.com/office/thememl/2012/main" name="Humanostics" id="{6BBC3477-DBBA-426D-B464-9F85F48317E6}" vid="{663A87F3-C80A-41A7-A3A1-7B8DA08A9F04}"/>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13349</TotalTime>
  <Words>585</Words>
  <Application>Microsoft Office PowerPoint</Application>
  <PresentationFormat>On-screen Show (16:9)</PresentationFormat>
  <Paragraphs>27</Paragraphs>
  <Slides>2</Slides>
  <Notes>2</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2</vt:i4>
      </vt:variant>
    </vt:vector>
  </HeadingPairs>
  <TitlesOfParts>
    <vt:vector size="9" baseType="lpstr">
      <vt:lpstr>Arial</vt:lpstr>
      <vt:lpstr>Calibri Light</vt:lpstr>
      <vt:lpstr>Tw Cen MT</vt:lpstr>
      <vt:lpstr>Wingdings</vt:lpstr>
      <vt:lpstr>Wingdings 2</vt:lpstr>
      <vt:lpstr>1_Humanostics</vt:lpstr>
      <vt:lpstr>Humanostics</vt:lpstr>
      <vt:lpstr>GDPR-guidelines for brugere af pi-systemet</vt:lpstr>
      <vt:lpstr>GDPR-guidelines for brugere af pi-systemet</vt:lpstr>
    </vt:vector>
  </TitlesOfParts>
  <Company>Love&amp;Light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Daniel</dc:creator>
  <cp:lastModifiedBy>Karen Lysholm</cp:lastModifiedBy>
  <cp:revision>733</cp:revision>
  <cp:lastPrinted>2020-09-15T08:46:06Z</cp:lastPrinted>
  <dcterms:created xsi:type="dcterms:W3CDTF">2009-11-05T09:35:19Z</dcterms:created>
  <dcterms:modified xsi:type="dcterms:W3CDTF">2022-12-14T12:21:14Z</dcterms:modified>
</cp:coreProperties>
</file>